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16.jpg" ContentType="image/png"/>
  <Override PartName="/ppt/media/image17.jpg" ContentType="image/png"/>
  <Override PartName="/ppt/media/image20.jpg" ContentType="image/png"/>
  <Override PartName="/ppt/media/image21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9" r:id="rId4"/>
    <p:sldId id="265" r:id="rId5"/>
    <p:sldId id="270" r:id="rId6"/>
    <p:sldId id="261" r:id="rId7"/>
    <p:sldId id="274" r:id="rId8"/>
    <p:sldId id="268" r:id="rId9"/>
    <p:sldId id="264" r:id="rId10"/>
    <p:sldId id="283" r:id="rId11"/>
    <p:sldId id="293" r:id="rId12"/>
    <p:sldId id="292" r:id="rId13"/>
    <p:sldId id="301" r:id="rId14"/>
    <p:sldId id="273" r:id="rId15"/>
    <p:sldId id="272" r:id="rId16"/>
    <p:sldId id="297" r:id="rId17"/>
    <p:sldId id="258" r:id="rId18"/>
    <p:sldId id="284" r:id="rId19"/>
    <p:sldId id="298" r:id="rId20"/>
    <p:sldId id="299" r:id="rId21"/>
    <p:sldId id="288" r:id="rId22"/>
    <p:sldId id="276" r:id="rId23"/>
    <p:sldId id="294" r:id="rId24"/>
    <p:sldId id="296" r:id="rId25"/>
    <p:sldId id="300" r:id="rId26"/>
    <p:sldId id="281" r:id="rId27"/>
    <p:sldId id="290" r:id="rId28"/>
    <p:sldId id="295" r:id="rId29"/>
    <p:sldId id="291" r:id="rId30"/>
    <p:sldId id="267" r:id="rId31"/>
    <p:sldId id="280" r:id="rId32"/>
    <p:sldId id="28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C1"/>
    <a:srgbClr val="3975C0"/>
    <a:srgbClr val="404040"/>
    <a:srgbClr val="EDF2F9"/>
    <a:srgbClr val="DBE9F5"/>
    <a:srgbClr val="B7CFEB"/>
    <a:srgbClr val="ABC7D7"/>
    <a:srgbClr val="DFDFDF"/>
    <a:srgbClr val="DADFF2"/>
    <a:srgbClr val="D2A5E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9216F-5EE8-4870-B1C9-29DB33771B45}" v="23" dt="2024-05-25T00:05:13.750"/>
    <p1510:client id="{EF7C256F-E3DD-4E2C-9230-CD00DAC91E75}" v="901" dt="2024-05-24T22:54:40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ho kim" userId="72bb0c01ed287e5c" providerId="LiveId" clId="{EF7C256F-E3DD-4E2C-9230-CD00DAC91E75}"/>
    <pc:docChg chg="undo custSel addSld delSld modSld sldOrd">
      <pc:chgData name="geonho kim" userId="72bb0c01ed287e5c" providerId="LiveId" clId="{EF7C256F-E3DD-4E2C-9230-CD00DAC91E75}" dt="2024-05-24T22:55:24.701" v="8605" actId="1076"/>
      <pc:docMkLst>
        <pc:docMk/>
      </pc:docMkLst>
      <pc:sldChg chg="addSp delSp modSp mod setBg">
        <pc:chgData name="geonho kim" userId="72bb0c01ed287e5c" providerId="LiveId" clId="{EF7C256F-E3DD-4E2C-9230-CD00DAC91E75}" dt="2024-05-24T22:03:35.471" v="8556"/>
        <pc:sldMkLst>
          <pc:docMk/>
          <pc:sldMk cId="738578089" sldId="256"/>
        </pc:sldMkLst>
        <pc:spChg chg="add mod">
          <ac:chgData name="geonho kim" userId="72bb0c01ed287e5c" providerId="LiveId" clId="{EF7C256F-E3DD-4E2C-9230-CD00DAC91E75}" dt="2024-05-24T16:14:40.351" v="367" actId="571"/>
          <ac:spMkLst>
            <pc:docMk/>
            <pc:sldMk cId="738578089" sldId="256"/>
            <ac:spMk id="2" creationId="{F4B294A7-5381-FF46-9069-5467D9EB7421}"/>
          </ac:spMkLst>
        </pc:spChg>
        <pc:spChg chg="add del mod">
          <ac:chgData name="geonho kim" userId="72bb0c01ed287e5c" providerId="LiveId" clId="{EF7C256F-E3DD-4E2C-9230-CD00DAC91E75}" dt="2024-05-24T16:15:50.051" v="407" actId="478"/>
          <ac:spMkLst>
            <pc:docMk/>
            <pc:sldMk cId="738578089" sldId="256"/>
            <ac:spMk id="4" creationId="{4411FF91-0730-1B9A-858F-ADB350E4F1C4}"/>
          </ac:spMkLst>
        </pc:spChg>
        <pc:spChg chg="mod">
          <ac:chgData name="geonho kim" userId="72bb0c01ed287e5c" providerId="LiveId" clId="{EF7C256F-E3DD-4E2C-9230-CD00DAC91E75}" dt="2024-05-24T16:01:56.900" v="78"/>
          <ac:spMkLst>
            <pc:docMk/>
            <pc:sldMk cId="738578089" sldId="256"/>
            <ac:spMk id="7" creationId="{4C59BAF3-689F-2808-81D6-F83606F728F8}"/>
          </ac:spMkLst>
        </pc:spChg>
        <pc:spChg chg="mod">
          <ac:chgData name="geonho kim" userId="72bb0c01ed287e5c" providerId="LiveId" clId="{EF7C256F-E3DD-4E2C-9230-CD00DAC91E75}" dt="2024-05-24T16:14:56.509" v="393" actId="20577"/>
          <ac:spMkLst>
            <pc:docMk/>
            <pc:sldMk cId="738578089" sldId="256"/>
            <ac:spMk id="15" creationId="{53D6B15E-EF99-4560-D8CF-D02ABB51A94A}"/>
          </ac:spMkLst>
        </pc:spChg>
        <pc:spChg chg="mod">
          <ac:chgData name="geonho kim" userId="72bb0c01ed287e5c" providerId="LiveId" clId="{EF7C256F-E3DD-4E2C-9230-CD00DAC91E75}" dt="2024-05-24T16:03:52.189" v="118"/>
          <ac:spMkLst>
            <pc:docMk/>
            <pc:sldMk cId="738578089" sldId="256"/>
            <ac:spMk id="19" creationId="{D3F1FB04-FF44-2B18-CC5A-16A5D691DCD9}"/>
          </ac:spMkLst>
        </pc:spChg>
        <pc:spChg chg="mod">
          <ac:chgData name="geonho kim" userId="72bb0c01ed287e5c" providerId="LiveId" clId="{EF7C256F-E3DD-4E2C-9230-CD00DAC91E75}" dt="2024-05-24T16:03:54.106" v="125"/>
          <ac:spMkLst>
            <pc:docMk/>
            <pc:sldMk cId="738578089" sldId="256"/>
            <ac:spMk id="21" creationId="{BFE69ABD-17A1-AD45-7AE9-E3F9DD9D81A9}"/>
          </ac:spMkLst>
        </pc:spChg>
        <pc:spChg chg="mod">
          <ac:chgData name="geonho kim" userId="72bb0c01ed287e5c" providerId="LiveId" clId="{EF7C256F-E3DD-4E2C-9230-CD00DAC91E75}" dt="2024-05-24T16:03:58.075" v="140"/>
          <ac:spMkLst>
            <pc:docMk/>
            <pc:sldMk cId="738578089" sldId="256"/>
            <ac:spMk id="23" creationId="{DAC4F07A-C8D6-73C4-E941-FD4FADEEE77B}"/>
          </ac:spMkLst>
        </pc:spChg>
      </pc:sldChg>
      <pc:sldChg chg="modSp del mod">
        <pc:chgData name="geonho kim" userId="72bb0c01ed287e5c" providerId="LiveId" clId="{EF7C256F-E3DD-4E2C-9230-CD00DAC91E75}" dt="2024-05-24T21:24:54.991" v="7339" actId="2696"/>
        <pc:sldMkLst>
          <pc:docMk/>
          <pc:sldMk cId="532962311" sldId="258"/>
        </pc:sldMkLst>
        <pc:spChg chg="mod">
          <ac:chgData name="geonho kim" userId="72bb0c01ed287e5c" providerId="LiveId" clId="{EF7C256F-E3DD-4E2C-9230-CD00DAC91E75}" dt="2024-05-24T16:59:42.751" v="717" actId="20577"/>
          <ac:spMkLst>
            <pc:docMk/>
            <pc:sldMk cId="532962311" sldId="258"/>
            <ac:spMk id="12" creationId="{55E2A649-66C8-2E01-DBEE-D09B0A7C4D69}"/>
          </ac:spMkLst>
        </pc:spChg>
      </pc:sldChg>
      <pc:sldChg chg="add">
        <pc:chgData name="geonho kim" userId="72bb0c01ed287e5c" providerId="LiveId" clId="{EF7C256F-E3DD-4E2C-9230-CD00DAC91E75}" dt="2024-05-24T21:24:58.169" v="7340"/>
        <pc:sldMkLst>
          <pc:docMk/>
          <pc:sldMk cId="774274277" sldId="258"/>
        </pc:sldMkLst>
      </pc:sldChg>
      <pc:sldChg chg="delSp modSp mod">
        <pc:chgData name="geonho kim" userId="72bb0c01ed287e5c" providerId="LiveId" clId="{EF7C256F-E3DD-4E2C-9230-CD00DAC91E75}" dt="2024-05-24T19:21:22.613" v="1549" actId="478"/>
        <pc:sldMkLst>
          <pc:docMk/>
          <pc:sldMk cId="600590995" sldId="259"/>
        </pc:sldMkLst>
        <pc:spChg chg="del">
          <ac:chgData name="geonho kim" userId="72bb0c01ed287e5c" providerId="LiveId" clId="{EF7C256F-E3DD-4E2C-9230-CD00DAC91E75}" dt="2024-05-24T19:21:22.613" v="1549" actId="478"/>
          <ac:spMkLst>
            <pc:docMk/>
            <pc:sldMk cId="600590995" sldId="259"/>
            <ac:spMk id="4" creationId="{AD2D21D2-3C20-8043-FB68-EE0892708377}"/>
          </ac:spMkLst>
        </pc:spChg>
        <pc:spChg chg="mod">
          <ac:chgData name="geonho kim" userId="72bb0c01ed287e5c" providerId="LiveId" clId="{EF7C256F-E3DD-4E2C-9230-CD00DAC91E75}" dt="2024-05-24T16:04:14.076" v="159"/>
          <ac:spMkLst>
            <pc:docMk/>
            <pc:sldMk cId="600590995" sldId="259"/>
            <ac:spMk id="6" creationId="{37129376-7092-B117-BD9D-522494401632}"/>
          </ac:spMkLst>
        </pc:spChg>
      </pc:sldChg>
      <pc:sldChg chg="delSp del mod">
        <pc:chgData name="geonho kim" userId="72bb0c01ed287e5c" providerId="LiveId" clId="{EF7C256F-E3DD-4E2C-9230-CD00DAC91E75}" dt="2024-05-24T22:02:42.981" v="8552" actId="47"/>
        <pc:sldMkLst>
          <pc:docMk/>
          <pc:sldMk cId="1522614814" sldId="260"/>
        </pc:sldMkLst>
        <pc:spChg chg="del">
          <ac:chgData name="geonho kim" userId="72bb0c01ed287e5c" providerId="LiveId" clId="{EF7C256F-E3DD-4E2C-9230-CD00DAC91E75}" dt="2024-05-24T21:34:34.347" v="7598" actId="478"/>
          <ac:spMkLst>
            <pc:docMk/>
            <pc:sldMk cId="1522614814" sldId="260"/>
            <ac:spMk id="8" creationId="{BB12DFA4-38FC-52EB-13F6-13CF7728A45E}"/>
          </ac:spMkLst>
        </pc:spChg>
      </pc:sldChg>
      <pc:sldChg chg="modSp mod ord">
        <pc:chgData name="geonho kim" userId="72bb0c01ed287e5c" providerId="LiveId" clId="{EF7C256F-E3DD-4E2C-9230-CD00DAC91E75}" dt="2024-05-24T20:47:46.403" v="5206" actId="1076"/>
        <pc:sldMkLst>
          <pc:docMk/>
          <pc:sldMk cId="2903529202" sldId="261"/>
        </pc:sldMkLst>
        <pc:spChg chg="mod">
          <ac:chgData name="geonho kim" userId="72bb0c01ed287e5c" providerId="LiveId" clId="{EF7C256F-E3DD-4E2C-9230-CD00DAC91E75}" dt="2024-05-24T16:28:04.135" v="477"/>
          <ac:spMkLst>
            <pc:docMk/>
            <pc:sldMk cId="2903529202" sldId="261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19:52:18.868" v="2864"/>
          <ac:spMkLst>
            <pc:docMk/>
            <pc:sldMk cId="2903529202" sldId="261"/>
            <ac:spMk id="15" creationId="{9823AA9C-C22A-562D-3699-2EF208F4CFBA}"/>
          </ac:spMkLst>
        </pc:spChg>
        <pc:spChg chg="mod">
          <ac:chgData name="geonho kim" userId="72bb0c01ed287e5c" providerId="LiveId" clId="{EF7C256F-E3DD-4E2C-9230-CD00DAC91E75}" dt="2024-05-24T19:52:13.101" v="2858"/>
          <ac:spMkLst>
            <pc:docMk/>
            <pc:sldMk cId="2903529202" sldId="261"/>
            <ac:spMk id="16" creationId="{3F575431-24E2-FCA4-527F-69E3137FF2C9}"/>
          </ac:spMkLst>
        </pc:spChg>
        <pc:spChg chg="mod">
          <ac:chgData name="geonho kim" userId="72bb0c01ed287e5c" providerId="LiveId" clId="{EF7C256F-E3DD-4E2C-9230-CD00DAC91E75}" dt="2024-05-24T20:47:46.403" v="5206" actId="1076"/>
          <ac:spMkLst>
            <pc:docMk/>
            <pc:sldMk cId="2903529202" sldId="261"/>
            <ac:spMk id="17" creationId="{EAEEF396-8330-ADD8-2A86-F699A9FCA850}"/>
          </ac:spMkLst>
        </pc:spChg>
        <pc:spChg chg="mod">
          <ac:chgData name="geonho kim" userId="72bb0c01ed287e5c" providerId="LiveId" clId="{EF7C256F-E3DD-4E2C-9230-CD00DAC91E75}" dt="2024-05-24T19:26:04.576" v="1822" actId="1076"/>
          <ac:spMkLst>
            <pc:docMk/>
            <pc:sldMk cId="2903529202" sldId="261"/>
            <ac:spMk id="18" creationId="{6C3C7418-494B-6524-C7F8-EC7BA14B4984}"/>
          </ac:spMkLst>
        </pc:spChg>
        <pc:spChg chg="mod">
          <ac:chgData name="geonho kim" userId="72bb0c01ed287e5c" providerId="LiveId" clId="{EF7C256F-E3DD-4E2C-9230-CD00DAC91E75}" dt="2024-05-24T20:01:26.540" v="3172" actId="20577"/>
          <ac:spMkLst>
            <pc:docMk/>
            <pc:sldMk cId="2903529202" sldId="261"/>
            <ac:spMk id="19" creationId="{C2C2E0BE-4E6E-748B-551D-C66503A94586}"/>
          </ac:spMkLst>
        </pc:spChg>
        <pc:spChg chg="mod">
          <ac:chgData name="geonho kim" userId="72bb0c01ed287e5c" providerId="LiveId" clId="{EF7C256F-E3DD-4E2C-9230-CD00DAC91E75}" dt="2024-05-24T20:47:46.403" v="5206" actId="1076"/>
          <ac:spMkLst>
            <pc:docMk/>
            <pc:sldMk cId="2903529202" sldId="261"/>
            <ac:spMk id="20" creationId="{548580FF-F182-C53D-8749-A47212B0EC78}"/>
          </ac:spMkLst>
        </pc:spChg>
        <pc:cxnChg chg="mod">
          <ac:chgData name="geonho kim" userId="72bb0c01ed287e5c" providerId="LiveId" clId="{EF7C256F-E3DD-4E2C-9230-CD00DAC91E75}" dt="2024-05-24T16:12:02.385" v="344" actId="14100"/>
          <ac:cxnSpMkLst>
            <pc:docMk/>
            <pc:sldMk cId="2903529202" sldId="261"/>
            <ac:cxnSpMk id="12" creationId="{C0E87C3A-5867-DABA-C93C-C00DF0449673}"/>
          </ac:cxnSpMkLst>
        </pc:cxnChg>
        <pc:cxnChg chg="mod">
          <ac:chgData name="geonho kim" userId="72bb0c01ed287e5c" providerId="LiveId" clId="{EF7C256F-E3DD-4E2C-9230-CD00DAC91E75}" dt="2024-05-24T20:47:46.403" v="5206" actId="1076"/>
          <ac:cxnSpMkLst>
            <pc:docMk/>
            <pc:sldMk cId="2903529202" sldId="261"/>
            <ac:cxnSpMk id="13" creationId="{92F38473-F636-C4C5-7BE4-77E4B6FFA420}"/>
          </ac:cxnSpMkLst>
        </pc:cxnChg>
      </pc:sldChg>
      <pc:sldChg chg="del">
        <pc:chgData name="geonho kim" userId="72bb0c01ed287e5c" providerId="LiveId" clId="{EF7C256F-E3DD-4E2C-9230-CD00DAC91E75}" dt="2024-05-24T22:02:43.580" v="8553" actId="47"/>
        <pc:sldMkLst>
          <pc:docMk/>
          <pc:sldMk cId="1260567734" sldId="262"/>
        </pc:sldMkLst>
      </pc:sldChg>
      <pc:sldChg chg="del">
        <pc:chgData name="geonho kim" userId="72bb0c01ed287e5c" providerId="LiveId" clId="{EF7C256F-E3DD-4E2C-9230-CD00DAC91E75}" dt="2024-05-24T22:02:18.644" v="8546" actId="47"/>
        <pc:sldMkLst>
          <pc:docMk/>
          <pc:sldMk cId="2780803238" sldId="263"/>
        </pc:sldMkLst>
      </pc:sldChg>
      <pc:sldChg chg="delSp modSp mod">
        <pc:chgData name="geonho kim" userId="72bb0c01ed287e5c" providerId="LiveId" clId="{EF7C256F-E3DD-4E2C-9230-CD00DAC91E75}" dt="2024-05-24T19:57:09.958" v="3151"/>
        <pc:sldMkLst>
          <pc:docMk/>
          <pc:sldMk cId="1493065653" sldId="264"/>
        </pc:sldMkLst>
        <pc:spChg chg="mod">
          <ac:chgData name="geonho kim" userId="72bb0c01ed287e5c" providerId="LiveId" clId="{EF7C256F-E3DD-4E2C-9230-CD00DAC91E75}" dt="2024-05-24T19:57:09.958" v="3151"/>
          <ac:spMkLst>
            <pc:docMk/>
            <pc:sldMk cId="1493065653" sldId="264"/>
            <ac:spMk id="8" creationId="{A51B1893-558E-68E3-AA02-96680901EC33}"/>
          </ac:spMkLst>
        </pc:spChg>
        <pc:spChg chg="del">
          <ac:chgData name="geonho kim" userId="72bb0c01ed287e5c" providerId="LiveId" clId="{EF7C256F-E3DD-4E2C-9230-CD00DAC91E75}" dt="2024-05-24T19:21:39.536" v="1551" actId="478"/>
          <ac:spMkLst>
            <pc:docMk/>
            <pc:sldMk cId="1493065653" sldId="264"/>
            <ac:spMk id="9" creationId="{5888F229-3029-E8E5-8497-224087B20524}"/>
          </ac:spMkLst>
        </pc:spChg>
      </pc:sldChg>
      <pc:sldChg chg="addSp delSp modSp mod">
        <pc:chgData name="geonho kim" userId="72bb0c01ed287e5c" providerId="LiveId" clId="{EF7C256F-E3DD-4E2C-9230-CD00DAC91E75}" dt="2024-05-24T20:45:54.472" v="5177" actId="1076"/>
        <pc:sldMkLst>
          <pc:docMk/>
          <pc:sldMk cId="407811009" sldId="265"/>
        </pc:sldMkLst>
        <pc:spChg chg="add mod">
          <ac:chgData name="geonho kim" userId="72bb0c01ed287e5c" providerId="LiveId" clId="{EF7C256F-E3DD-4E2C-9230-CD00DAC91E75}" dt="2024-05-24T20:45:54.472" v="5177" actId="1076"/>
          <ac:spMkLst>
            <pc:docMk/>
            <pc:sldMk cId="407811009" sldId="265"/>
            <ac:spMk id="3" creationId="{A8A04044-45F9-213C-4928-408360649EC8}"/>
          </ac:spMkLst>
        </pc:spChg>
        <pc:spChg chg="mod">
          <ac:chgData name="geonho kim" userId="72bb0c01ed287e5c" providerId="LiveId" clId="{EF7C256F-E3DD-4E2C-9230-CD00DAC91E75}" dt="2024-05-24T16:05:32.826" v="243" actId="20577"/>
          <ac:spMkLst>
            <pc:docMk/>
            <pc:sldMk cId="407811009" sldId="265"/>
            <ac:spMk id="18" creationId="{2CDEE68C-59D0-20C2-C389-8BB3DD12D894}"/>
          </ac:spMkLst>
        </pc:spChg>
        <pc:spChg chg="del">
          <ac:chgData name="geonho kim" userId="72bb0c01ed287e5c" providerId="LiveId" clId="{EF7C256F-E3DD-4E2C-9230-CD00DAC91E75}" dt="2024-05-24T19:21:32.030" v="1550" actId="478"/>
          <ac:spMkLst>
            <pc:docMk/>
            <pc:sldMk cId="407811009" sldId="265"/>
            <ac:spMk id="19" creationId="{67E72F87-6D30-62DF-EB51-E857C038A27A}"/>
          </ac:spMkLst>
        </pc:spChg>
        <pc:cxnChg chg="mod">
          <ac:chgData name="geonho kim" userId="72bb0c01ed287e5c" providerId="LiveId" clId="{EF7C256F-E3DD-4E2C-9230-CD00DAC91E75}" dt="2024-05-24T16:04:22.358" v="160" actId="1076"/>
          <ac:cxnSpMkLst>
            <pc:docMk/>
            <pc:sldMk cId="407811009" sldId="265"/>
            <ac:cxnSpMk id="21" creationId="{81E62CC5-18E8-2F15-1D98-5493A15CF04E}"/>
          </ac:cxnSpMkLst>
        </pc:cxnChg>
      </pc:sldChg>
      <pc:sldChg chg="addSp delSp modSp mod">
        <pc:chgData name="geonho kim" userId="72bb0c01ed287e5c" providerId="LiveId" clId="{EF7C256F-E3DD-4E2C-9230-CD00DAC91E75}" dt="2024-05-24T16:01:45.203" v="72" actId="478"/>
        <pc:sldMkLst>
          <pc:docMk/>
          <pc:sldMk cId="4149234936" sldId="266"/>
        </pc:sldMkLst>
        <pc:spChg chg="add mod">
          <ac:chgData name="geonho kim" userId="72bb0c01ed287e5c" providerId="LiveId" clId="{EF7C256F-E3DD-4E2C-9230-CD00DAC91E75}" dt="2024-05-24T16:00:46.657" v="52" actId="207"/>
          <ac:spMkLst>
            <pc:docMk/>
            <pc:sldMk cId="4149234936" sldId="266"/>
            <ac:spMk id="2" creationId="{C24FDF7C-303D-2432-BDEF-472C148FCD1E}"/>
          </ac:spMkLst>
        </pc:spChg>
        <pc:spChg chg="mod">
          <ac:chgData name="geonho kim" userId="72bb0c01ed287e5c" providerId="LiveId" clId="{EF7C256F-E3DD-4E2C-9230-CD00DAC91E75}" dt="2024-05-24T16:00:36.796" v="50" actId="255"/>
          <ac:spMkLst>
            <pc:docMk/>
            <pc:sldMk cId="4149234936" sldId="266"/>
            <ac:spMk id="4" creationId="{CFDB185A-389C-1354-77FB-40F054D49CA0}"/>
          </ac:spMkLst>
        </pc:spChg>
        <pc:spChg chg="del">
          <ac:chgData name="geonho kim" userId="72bb0c01ed287e5c" providerId="LiveId" clId="{EF7C256F-E3DD-4E2C-9230-CD00DAC91E75}" dt="2024-05-24T16:01:45.203" v="72" actId="478"/>
          <ac:spMkLst>
            <pc:docMk/>
            <pc:sldMk cId="4149234936" sldId="266"/>
            <ac:spMk id="5" creationId="{2BFBE0A6-A618-3E78-FD7D-E3F7433F3C46}"/>
          </ac:spMkLst>
        </pc:spChg>
        <pc:spChg chg="del">
          <ac:chgData name="geonho kim" userId="72bb0c01ed287e5c" providerId="LiveId" clId="{EF7C256F-E3DD-4E2C-9230-CD00DAC91E75}" dt="2024-05-24T16:01:44.376" v="71" actId="478"/>
          <ac:spMkLst>
            <pc:docMk/>
            <pc:sldMk cId="4149234936" sldId="266"/>
            <ac:spMk id="6" creationId="{BD7A42E7-7581-C719-13D1-7262E990C166}"/>
          </ac:spMkLst>
        </pc:spChg>
      </pc:sldChg>
      <pc:sldChg chg="modSp mod">
        <pc:chgData name="geonho kim" userId="72bb0c01ed287e5c" providerId="LiveId" clId="{EF7C256F-E3DD-4E2C-9230-CD00DAC91E75}" dt="2024-05-24T21:34:00.784" v="7596"/>
        <pc:sldMkLst>
          <pc:docMk/>
          <pc:sldMk cId="1200541858" sldId="267"/>
        </pc:sldMkLst>
        <pc:spChg chg="mod">
          <ac:chgData name="geonho kim" userId="72bb0c01ed287e5c" providerId="LiveId" clId="{EF7C256F-E3DD-4E2C-9230-CD00DAC91E75}" dt="2024-05-24T21:34:00.784" v="7596"/>
          <ac:spMkLst>
            <pc:docMk/>
            <pc:sldMk cId="1200541858" sldId="267"/>
            <ac:spMk id="6" creationId="{D700FBD4-106B-A537-C1A7-EEF13F4B53A2}"/>
          </ac:spMkLst>
        </pc:spChg>
      </pc:sldChg>
      <pc:sldChg chg="addSp delSp modSp add del mod ord">
        <pc:chgData name="geonho kim" userId="72bb0c01ed287e5c" providerId="LiveId" clId="{EF7C256F-E3DD-4E2C-9230-CD00DAC91E75}" dt="2024-05-24T21:40:49.492" v="7688" actId="1076"/>
        <pc:sldMkLst>
          <pc:docMk/>
          <pc:sldMk cId="2624126298" sldId="268"/>
        </pc:sldMkLst>
        <pc:spChg chg="add mod">
          <ac:chgData name="geonho kim" userId="72bb0c01ed287e5c" providerId="LiveId" clId="{EF7C256F-E3DD-4E2C-9230-CD00DAC91E75}" dt="2024-05-24T16:46:27.066" v="590" actId="20577"/>
          <ac:spMkLst>
            <pc:docMk/>
            <pc:sldMk cId="2624126298" sldId="268"/>
            <ac:spMk id="2" creationId="{43AA53E0-5CE8-89D1-EE53-AB452B76D467}"/>
          </ac:spMkLst>
        </pc:spChg>
        <pc:spChg chg="add 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2" creationId="{F36A502B-BB0B-512D-785E-3873968EA79D}"/>
          </ac:spMkLst>
        </pc:spChg>
        <pc:spChg chg="mod">
          <ac:chgData name="geonho kim" userId="72bb0c01ed287e5c" providerId="LiveId" clId="{EF7C256F-E3DD-4E2C-9230-CD00DAC91E75}" dt="2024-05-24T20:48:29.754" v="5227"/>
          <ac:spMkLst>
            <pc:docMk/>
            <pc:sldMk cId="2624126298" sldId="268"/>
            <ac:spMk id="4" creationId="{A77E69F6-CA24-9568-55E2-01ED1939BF34}"/>
          </ac:spMkLst>
        </pc:spChg>
        <pc:spChg chg="add 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5" creationId="{33ECFA0F-CE57-9147-9F78-957EDE123059}"/>
          </ac:spMkLst>
        </pc:spChg>
        <pc:spChg chg="add mod">
          <ac:chgData name="geonho kim" userId="72bb0c01ed287e5c" providerId="LiveId" clId="{EF7C256F-E3DD-4E2C-9230-CD00DAC91E75}" dt="2024-05-24T16:29:24.333" v="506" actId="20577"/>
          <ac:spMkLst>
            <pc:docMk/>
            <pc:sldMk cId="2624126298" sldId="268"/>
            <ac:spMk id="5" creationId="{9B284480-F496-AB47-3FF6-2424F9B3F0BC}"/>
          </ac:spMkLst>
        </pc:spChg>
        <pc:spChg chg="add mod">
          <ac:chgData name="geonho kim" userId="72bb0c01ed287e5c" providerId="LiveId" clId="{EF7C256F-E3DD-4E2C-9230-CD00DAC91E75}" dt="2024-05-24T16:28:13.486" v="499"/>
          <ac:spMkLst>
            <pc:docMk/>
            <pc:sldMk cId="2624126298" sldId="268"/>
            <ac:spMk id="6" creationId="{25AE1AAE-3267-85A6-DAD9-F9CF58B2D4E0}"/>
          </ac:spMkLst>
        </pc:spChg>
        <pc:spChg chg="add mod">
          <ac:chgData name="geonho kim" userId="72bb0c01ed287e5c" providerId="LiveId" clId="{EF7C256F-E3DD-4E2C-9230-CD00DAC91E75}" dt="2024-05-24T20:38:34.883" v="4953" actId="571"/>
          <ac:spMkLst>
            <pc:docMk/>
            <pc:sldMk cId="2624126298" sldId="268"/>
            <ac:spMk id="6" creationId="{F9205016-79B0-C175-95F7-414F6F66D8E0}"/>
          </ac:spMkLst>
        </pc:spChg>
        <pc:spChg chg="add mod">
          <ac:chgData name="geonho kim" userId="72bb0c01ed287e5c" providerId="LiveId" clId="{EF7C256F-E3DD-4E2C-9230-CD00DAC91E75}" dt="2024-05-24T20:38:34.883" v="4953" actId="571"/>
          <ac:spMkLst>
            <pc:docMk/>
            <pc:sldMk cId="2624126298" sldId="268"/>
            <ac:spMk id="7" creationId="{14F00E27-0121-993B-D3E9-F04F3A55A406}"/>
          </ac:spMkLst>
        </pc:spChg>
        <pc:spChg chg="add mod">
          <ac:chgData name="geonho kim" userId="72bb0c01ed287e5c" providerId="LiveId" clId="{EF7C256F-E3DD-4E2C-9230-CD00DAC91E75}" dt="2024-05-24T16:27:06.035" v="455"/>
          <ac:spMkLst>
            <pc:docMk/>
            <pc:sldMk cId="2624126298" sldId="268"/>
            <ac:spMk id="7" creationId="{249DC454-3A7F-4B38-89A6-F03AD5D6515F}"/>
          </ac:spMkLst>
        </pc:spChg>
        <pc:spChg chg="add del mod">
          <ac:chgData name="geonho kim" userId="72bb0c01ed287e5c" providerId="LiveId" clId="{EF7C256F-E3DD-4E2C-9230-CD00DAC91E75}" dt="2024-05-24T20:40:57.182" v="5039" actId="478"/>
          <ac:spMkLst>
            <pc:docMk/>
            <pc:sldMk cId="2624126298" sldId="268"/>
            <ac:spMk id="8" creationId="{81776FC3-1989-EB4C-B7F7-DEFB764BB342}"/>
          </ac:spMkLst>
        </pc:spChg>
        <pc:spChg chg="add mod">
          <ac:chgData name="geonho kim" userId="72bb0c01ed287e5c" providerId="LiveId" clId="{EF7C256F-E3DD-4E2C-9230-CD00DAC91E75}" dt="2024-05-24T21:40:49.492" v="7688" actId="1076"/>
          <ac:spMkLst>
            <pc:docMk/>
            <pc:sldMk cId="2624126298" sldId="268"/>
            <ac:spMk id="9" creationId="{1F78F037-A941-6CB3-BB3C-9C9D0A8291F0}"/>
          </ac:spMkLst>
        </pc:spChg>
        <pc:spChg chg="add del mod">
          <ac:chgData name="geonho kim" userId="72bb0c01ed287e5c" providerId="LiveId" clId="{EF7C256F-E3DD-4E2C-9230-CD00DAC91E75}" dt="2024-05-24T20:41:36.895" v="5056" actId="478"/>
          <ac:spMkLst>
            <pc:docMk/>
            <pc:sldMk cId="2624126298" sldId="268"/>
            <ac:spMk id="10" creationId="{98FB5EF4-6035-FA78-ADEB-120A5F2FC111}"/>
          </ac:spMkLst>
        </pc:spChg>
        <pc:spChg chg="mod topLvl">
          <ac:chgData name="geonho kim" userId="72bb0c01ed287e5c" providerId="LiveId" clId="{EF7C256F-E3DD-4E2C-9230-CD00DAC91E75}" dt="2024-05-24T21:17:28.964" v="7071" actId="164"/>
          <ac:spMkLst>
            <pc:docMk/>
            <pc:sldMk cId="2624126298" sldId="268"/>
            <ac:spMk id="11" creationId="{FB5249CE-B71E-9BB3-104F-979A098B2CD0}"/>
          </ac:spMkLst>
        </pc:spChg>
        <pc:spChg chg="add mod">
          <ac:chgData name="geonho kim" userId="72bb0c01ed287e5c" providerId="LiveId" clId="{EF7C256F-E3DD-4E2C-9230-CD00DAC91E75}" dt="2024-05-24T20:41:56.298" v="5083" actId="571"/>
          <ac:spMkLst>
            <pc:docMk/>
            <pc:sldMk cId="2624126298" sldId="268"/>
            <ac:spMk id="12" creationId="{C60F1CF0-F754-0C32-703D-8B54C2F1A8AD}"/>
          </ac:spMkLst>
        </pc:spChg>
        <pc:spChg chg="mod topLvl">
          <ac:chgData name="geonho kim" userId="72bb0c01ed287e5c" providerId="LiveId" clId="{EF7C256F-E3DD-4E2C-9230-CD00DAC91E75}" dt="2024-05-24T21:17:28.964" v="7071" actId="164"/>
          <ac:spMkLst>
            <pc:docMk/>
            <pc:sldMk cId="2624126298" sldId="268"/>
            <ac:spMk id="21" creationId="{36AB9E98-2900-DB42-2DE8-614A4E2CEF56}"/>
          </ac:spMkLst>
        </pc:spChg>
        <pc:spChg chg="mod topLvl">
          <ac:chgData name="geonho kim" userId="72bb0c01ed287e5c" providerId="LiveId" clId="{EF7C256F-E3DD-4E2C-9230-CD00DAC91E75}" dt="2024-05-24T21:17:28.964" v="7071" actId="164"/>
          <ac:spMkLst>
            <pc:docMk/>
            <pc:sldMk cId="2624126298" sldId="268"/>
            <ac:spMk id="22" creationId="{28F2D477-4809-00A3-B325-3818E8F35AB5}"/>
          </ac:spMkLst>
        </pc:spChg>
        <pc:spChg chg="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23" creationId="{2D30440B-DE31-7770-F57C-0357740BE90F}"/>
          </ac:spMkLst>
        </pc:spChg>
        <pc:spChg chg="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24" creationId="{77821264-4EFB-11A6-6B37-FBADFC7C53B3}"/>
          </ac:spMkLst>
        </pc:spChg>
        <pc:spChg chg="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25" creationId="{84D1243B-87FD-5F19-5F72-55B734049D68}"/>
          </ac:spMkLst>
        </pc:spChg>
        <pc:spChg chg="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26" creationId="{0ED5EA7F-E184-866E-CE53-1CC2E787E0B7}"/>
          </ac:spMkLst>
        </pc:spChg>
        <pc:spChg chg="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27" creationId="{44A1306E-F8A7-EB9E-2577-BEEAB629A276}"/>
          </ac:spMkLst>
        </pc:spChg>
        <pc:spChg chg="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28" creationId="{1312C7F1-48F0-36C4-8772-7CBA560042E2}"/>
          </ac:spMkLst>
        </pc:spChg>
        <pc:spChg chg="del mod">
          <ac:chgData name="geonho kim" userId="72bb0c01ed287e5c" providerId="LiveId" clId="{EF7C256F-E3DD-4E2C-9230-CD00DAC91E75}" dt="2024-05-24T20:43:42.795" v="5141" actId="478"/>
          <ac:spMkLst>
            <pc:docMk/>
            <pc:sldMk cId="2624126298" sldId="268"/>
            <ac:spMk id="29" creationId="{D1EA4674-E0C8-0C6E-9E50-FB60ECC65437}"/>
          </ac:spMkLst>
        </pc:spChg>
        <pc:spChg chg="del mod">
          <ac:chgData name="geonho kim" userId="72bb0c01ed287e5c" providerId="LiveId" clId="{EF7C256F-E3DD-4E2C-9230-CD00DAC91E75}" dt="2024-05-24T20:43:42.795" v="5141" actId="478"/>
          <ac:spMkLst>
            <pc:docMk/>
            <pc:sldMk cId="2624126298" sldId="268"/>
            <ac:spMk id="30" creationId="{0892B10D-60DB-E2CE-EC3D-232703668BEA}"/>
          </ac:spMkLst>
        </pc:spChg>
        <pc:spChg chg="del mod">
          <ac:chgData name="geonho kim" userId="72bb0c01ed287e5c" providerId="LiveId" clId="{EF7C256F-E3DD-4E2C-9230-CD00DAC91E75}" dt="2024-05-24T20:43:42.795" v="5141" actId="478"/>
          <ac:spMkLst>
            <pc:docMk/>
            <pc:sldMk cId="2624126298" sldId="268"/>
            <ac:spMk id="31" creationId="{CA248A25-D5BA-AECF-6D07-11488F81ACE8}"/>
          </ac:spMkLst>
        </pc:spChg>
        <pc:spChg chg="mod topLvl">
          <ac:chgData name="geonho kim" userId="72bb0c01ed287e5c" providerId="LiveId" clId="{EF7C256F-E3DD-4E2C-9230-CD00DAC91E75}" dt="2024-05-24T21:17:28.964" v="7071" actId="164"/>
          <ac:spMkLst>
            <pc:docMk/>
            <pc:sldMk cId="2624126298" sldId="268"/>
            <ac:spMk id="33" creationId="{A035953A-956B-1A3E-A0D2-3E6524968FBD}"/>
          </ac:spMkLst>
        </pc:spChg>
        <pc:spChg chg="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34" creationId="{2636E4A6-9CE9-4A75-68D4-787279909079}"/>
          </ac:spMkLst>
        </pc:spChg>
        <pc:spChg chg="del mod">
          <ac:chgData name="geonho kim" userId="72bb0c01ed287e5c" providerId="LiveId" clId="{EF7C256F-E3DD-4E2C-9230-CD00DAC91E75}" dt="2024-05-24T20:41:07.728" v="5043" actId="478"/>
          <ac:spMkLst>
            <pc:docMk/>
            <pc:sldMk cId="2624126298" sldId="268"/>
            <ac:spMk id="35" creationId="{99AF7C21-67C8-C8D3-A8DD-712303A76FFD}"/>
          </ac:spMkLst>
        </pc:spChg>
        <pc:spChg chg="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36" creationId="{445FA252-A56C-3AE5-3E24-D5B8C7A0F792}"/>
          </ac:spMkLst>
        </pc:spChg>
        <pc:grpChg chg="add del mod">
          <ac:chgData name="geonho kim" userId="72bb0c01ed287e5c" providerId="LiveId" clId="{EF7C256F-E3DD-4E2C-9230-CD00DAC91E75}" dt="2024-05-24T21:17:25.621" v="7070" actId="165"/>
          <ac:grpSpMkLst>
            <pc:docMk/>
            <pc:sldMk cId="2624126298" sldId="268"/>
            <ac:grpSpMk id="13" creationId="{37D45E4B-2661-2F0D-0047-CB61EBD6AC16}"/>
          </ac:grpSpMkLst>
        </pc:grpChg>
        <pc:grpChg chg="add mod">
          <ac:chgData name="geonho kim" userId="72bb0c01ed287e5c" providerId="LiveId" clId="{EF7C256F-E3DD-4E2C-9230-CD00DAC91E75}" dt="2024-05-24T20:48:18.919" v="5208" actId="1076"/>
          <ac:grpSpMkLst>
            <pc:docMk/>
            <pc:sldMk cId="2624126298" sldId="268"/>
            <ac:grpSpMk id="14" creationId="{0A832841-B480-0CAC-B41A-E9A2FACAE016}"/>
          </ac:grpSpMkLst>
        </pc:grpChg>
        <pc:grpChg chg="add mod">
          <ac:chgData name="geonho kim" userId="72bb0c01ed287e5c" providerId="LiveId" clId="{EF7C256F-E3DD-4E2C-9230-CD00DAC91E75}" dt="2024-05-24T20:44:18.827" v="5147" actId="164"/>
          <ac:grpSpMkLst>
            <pc:docMk/>
            <pc:sldMk cId="2624126298" sldId="268"/>
            <ac:grpSpMk id="15" creationId="{718B0B91-5598-3F33-570E-D836879CC2A8}"/>
          </ac:grpSpMkLst>
        </pc:grpChg>
        <pc:grpChg chg="add mod">
          <ac:chgData name="geonho kim" userId="72bb0c01ed287e5c" providerId="LiveId" clId="{EF7C256F-E3DD-4E2C-9230-CD00DAC91E75}" dt="2024-05-24T21:17:28.964" v="7071" actId="164"/>
          <ac:grpSpMkLst>
            <pc:docMk/>
            <pc:sldMk cId="2624126298" sldId="268"/>
            <ac:grpSpMk id="16" creationId="{C4E9496B-8E42-3C68-BB43-84CC60DE84C8}"/>
          </ac:grpSpMkLst>
        </pc:grpChg>
      </pc:sldChg>
      <pc:sldChg chg="del">
        <pc:chgData name="geonho kim" userId="72bb0c01ed287e5c" providerId="LiveId" clId="{EF7C256F-E3DD-4E2C-9230-CD00DAC91E75}" dt="2024-05-24T20:47:03.464" v="5205" actId="47"/>
        <pc:sldMkLst>
          <pc:docMk/>
          <pc:sldMk cId="1653716550" sldId="269"/>
        </pc:sldMkLst>
      </pc:sldChg>
      <pc:sldChg chg="addSp delSp modSp mod ord">
        <pc:chgData name="geonho kim" userId="72bb0c01ed287e5c" providerId="LiveId" clId="{EF7C256F-E3DD-4E2C-9230-CD00DAC91E75}" dt="2024-05-24T21:40:13.042" v="7685" actId="207"/>
        <pc:sldMkLst>
          <pc:docMk/>
          <pc:sldMk cId="62630422" sldId="270"/>
        </pc:sldMkLst>
        <pc:spChg chg="mod">
          <ac:chgData name="geonho kim" userId="72bb0c01ed287e5c" providerId="LiveId" clId="{EF7C256F-E3DD-4E2C-9230-CD00DAC91E75}" dt="2024-05-24T19:53:44.235" v="2908"/>
          <ac:spMkLst>
            <pc:docMk/>
            <pc:sldMk cId="62630422" sldId="270"/>
            <ac:spMk id="4" creationId="{A77E69F6-CA24-9568-55E2-01ED1939BF34}"/>
          </ac:spMkLst>
        </pc:spChg>
        <pc:spChg chg="mod topLvl">
          <ac:chgData name="geonho kim" userId="72bb0c01ed287e5c" providerId="LiveId" clId="{EF7C256F-E3DD-4E2C-9230-CD00DAC91E75}" dt="2024-05-24T20:00:49.370" v="3164" actId="255"/>
          <ac:spMkLst>
            <pc:docMk/>
            <pc:sldMk cId="62630422" sldId="270"/>
            <ac:spMk id="5" creationId="{7BD078B2-DE60-AE25-E437-086B38BE63E2}"/>
          </ac:spMkLst>
        </pc:spChg>
        <pc:spChg chg="mod">
          <ac:chgData name="geonho kim" userId="72bb0c01ed287e5c" providerId="LiveId" clId="{EF7C256F-E3DD-4E2C-9230-CD00DAC91E75}" dt="2024-05-24T20:00:49.370" v="3164" actId="255"/>
          <ac:spMkLst>
            <pc:docMk/>
            <pc:sldMk cId="62630422" sldId="270"/>
            <ac:spMk id="6" creationId="{1075BBF6-9938-E110-4806-FF72C40BF991}"/>
          </ac:spMkLst>
        </pc:spChg>
        <pc:spChg chg="mod">
          <ac:chgData name="geonho kim" userId="72bb0c01ed287e5c" providerId="LiveId" clId="{EF7C256F-E3DD-4E2C-9230-CD00DAC91E75}" dt="2024-05-24T20:00:49.370" v="3164" actId="255"/>
          <ac:spMkLst>
            <pc:docMk/>
            <pc:sldMk cId="62630422" sldId="270"/>
            <ac:spMk id="8" creationId="{429602EB-6912-4890-24BF-C58C448B8D88}"/>
          </ac:spMkLst>
        </pc:spChg>
        <pc:spChg chg="mod">
          <ac:chgData name="geonho kim" userId="72bb0c01ed287e5c" providerId="LiveId" clId="{EF7C256F-E3DD-4E2C-9230-CD00DAC91E75}" dt="2024-05-24T20:00:49.370" v="3164" actId="255"/>
          <ac:spMkLst>
            <pc:docMk/>
            <pc:sldMk cId="62630422" sldId="270"/>
            <ac:spMk id="11" creationId="{1F923BD0-EBA5-7879-BD34-16C104B000B2}"/>
          </ac:spMkLst>
        </pc:spChg>
        <pc:spChg chg="mod topLvl">
          <ac:chgData name="geonho kim" userId="72bb0c01ed287e5c" providerId="LiveId" clId="{EF7C256F-E3DD-4E2C-9230-CD00DAC91E75}" dt="2024-05-24T21:40:13.042" v="7685" actId="207"/>
          <ac:spMkLst>
            <pc:docMk/>
            <pc:sldMk cId="62630422" sldId="270"/>
            <ac:spMk id="12" creationId="{5211896A-36BC-49FA-70CF-C4934B770044}"/>
          </ac:spMkLst>
        </pc:spChg>
        <pc:spChg chg="mod topLvl">
          <ac:chgData name="geonho kim" userId="72bb0c01ed287e5c" providerId="LiveId" clId="{EF7C256F-E3DD-4E2C-9230-CD00DAC91E75}" dt="2024-05-24T21:40:13.042" v="7685" actId="207"/>
          <ac:spMkLst>
            <pc:docMk/>
            <pc:sldMk cId="62630422" sldId="270"/>
            <ac:spMk id="15" creationId="{B338B2EB-BC67-89A3-DB8D-694EFD8E5D13}"/>
          </ac:spMkLst>
        </pc:spChg>
        <pc:spChg chg="mod">
          <ac:chgData name="geonho kim" userId="72bb0c01ed287e5c" providerId="LiveId" clId="{EF7C256F-E3DD-4E2C-9230-CD00DAC91E75}" dt="2024-05-24T20:01:06.408" v="3169" actId="1076"/>
          <ac:spMkLst>
            <pc:docMk/>
            <pc:sldMk cId="62630422" sldId="270"/>
            <ac:spMk id="21" creationId="{C8C43A1B-F979-7780-ACE4-F4C4420225C9}"/>
          </ac:spMkLst>
        </pc:spChg>
        <pc:spChg chg="mod">
          <ac:chgData name="geonho kim" userId="72bb0c01ed287e5c" providerId="LiveId" clId="{EF7C256F-E3DD-4E2C-9230-CD00DAC91E75}" dt="2024-05-24T20:01:04.430" v="3168" actId="1076"/>
          <ac:spMkLst>
            <pc:docMk/>
            <pc:sldMk cId="62630422" sldId="270"/>
            <ac:spMk id="22" creationId="{9074AA4F-B44A-4DCA-9A13-0FC1EF4A34DD}"/>
          </ac:spMkLst>
        </pc:spChg>
        <pc:spChg chg="mod">
          <ac:chgData name="geonho kim" userId="72bb0c01ed287e5c" providerId="LiveId" clId="{EF7C256F-E3DD-4E2C-9230-CD00DAC91E75}" dt="2024-05-24T20:01:02.192" v="3167" actId="1076"/>
          <ac:spMkLst>
            <pc:docMk/>
            <pc:sldMk cId="62630422" sldId="270"/>
            <ac:spMk id="23" creationId="{BCF1CAAA-3FA7-08A1-4946-5B8AA2F80928}"/>
          </ac:spMkLst>
        </pc:spChg>
        <pc:spChg chg="mod">
          <ac:chgData name="geonho kim" userId="72bb0c01ed287e5c" providerId="LiveId" clId="{EF7C256F-E3DD-4E2C-9230-CD00DAC91E75}" dt="2024-05-24T20:00:59.800" v="3166" actId="1076"/>
          <ac:spMkLst>
            <pc:docMk/>
            <pc:sldMk cId="62630422" sldId="270"/>
            <ac:spMk id="24" creationId="{D0E5E10F-F148-CA26-60D3-AC7075F17DAC}"/>
          </ac:spMkLst>
        </pc:spChg>
        <pc:spChg chg="mod">
          <ac:chgData name="geonho kim" userId="72bb0c01ed287e5c" providerId="LiveId" clId="{EF7C256F-E3DD-4E2C-9230-CD00DAC91E75}" dt="2024-05-24T20:00:55.173" v="3165" actId="1076"/>
          <ac:spMkLst>
            <pc:docMk/>
            <pc:sldMk cId="62630422" sldId="270"/>
            <ac:spMk id="25" creationId="{BC1BF81E-FDAB-C295-8380-DB2E0FD154D4}"/>
          </ac:spMkLst>
        </pc:spChg>
        <pc:spChg chg="add del">
          <ac:chgData name="geonho kim" userId="72bb0c01ed287e5c" providerId="LiveId" clId="{EF7C256F-E3DD-4E2C-9230-CD00DAC91E75}" dt="2024-05-24T19:33:19.989" v="2185" actId="478"/>
          <ac:spMkLst>
            <pc:docMk/>
            <pc:sldMk cId="62630422" sldId="270"/>
            <ac:spMk id="26" creationId="{FF56D56F-0F83-8BA4-C070-6A3A1F7ADBE1}"/>
          </ac:spMkLst>
        </pc:spChg>
        <pc:spChg chg="add del">
          <ac:chgData name="geonho kim" userId="72bb0c01ed287e5c" providerId="LiveId" clId="{EF7C256F-E3DD-4E2C-9230-CD00DAC91E75}" dt="2024-05-24T19:33:19.989" v="2185" actId="478"/>
          <ac:spMkLst>
            <pc:docMk/>
            <pc:sldMk cId="62630422" sldId="270"/>
            <ac:spMk id="27" creationId="{F5965555-B78C-700C-4743-8A877ECB1827}"/>
          </ac:spMkLst>
        </pc:spChg>
        <pc:spChg chg="add del mod">
          <ac:chgData name="geonho kim" userId="72bb0c01ed287e5c" providerId="LiveId" clId="{EF7C256F-E3DD-4E2C-9230-CD00DAC91E75}" dt="2024-05-24T19:33:19.989" v="2185" actId="478"/>
          <ac:spMkLst>
            <pc:docMk/>
            <pc:sldMk cId="62630422" sldId="270"/>
            <ac:spMk id="28" creationId="{DA31904C-90F5-9412-C0D6-78AEEE1771F6}"/>
          </ac:spMkLst>
        </pc:spChg>
        <pc:spChg chg="add mod">
          <ac:chgData name="geonho kim" userId="72bb0c01ed287e5c" providerId="LiveId" clId="{EF7C256F-E3DD-4E2C-9230-CD00DAC91E75}" dt="2024-05-24T20:05:18.416" v="3190" actId="1076"/>
          <ac:spMkLst>
            <pc:docMk/>
            <pc:sldMk cId="62630422" sldId="270"/>
            <ac:spMk id="36" creationId="{1B1AE730-CEF9-B0BA-B798-B24E32747F4B}"/>
          </ac:spMkLst>
        </pc:spChg>
        <pc:spChg chg="add del mod">
          <ac:chgData name="geonho kim" userId="72bb0c01ed287e5c" providerId="LiveId" clId="{EF7C256F-E3DD-4E2C-9230-CD00DAC91E75}" dt="2024-05-24T19:36:34.993" v="2276" actId="478"/>
          <ac:spMkLst>
            <pc:docMk/>
            <pc:sldMk cId="62630422" sldId="270"/>
            <ac:spMk id="39" creationId="{8F65B82E-8B4D-C92A-53B7-571C95E0FCE2}"/>
          </ac:spMkLst>
        </pc:spChg>
        <pc:grpChg chg="add mod">
          <ac:chgData name="geonho kim" userId="72bb0c01ed287e5c" providerId="LiveId" clId="{EF7C256F-E3DD-4E2C-9230-CD00DAC91E75}" dt="2024-05-24T19:51:49.691" v="2851" actId="1076"/>
          <ac:grpSpMkLst>
            <pc:docMk/>
            <pc:sldMk cId="62630422" sldId="270"/>
            <ac:grpSpMk id="2" creationId="{AFA7B7F7-C103-9ABC-BB7C-B0D5A105DBEE}"/>
          </ac:grpSpMkLst>
        </pc:grpChg>
        <pc:grpChg chg="add mod">
          <ac:chgData name="geonho kim" userId="72bb0c01ed287e5c" providerId="LiveId" clId="{EF7C256F-E3DD-4E2C-9230-CD00DAC91E75}" dt="2024-05-24T19:51:49.691" v="2851" actId="1076"/>
          <ac:grpSpMkLst>
            <pc:docMk/>
            <pc:sldMk cId="62630422" sldId="270"/>
            <ac:grpSpMk id="7" creationId="{D904442D-9A1B-2B7D-DE89-07CA0E843628}"/>
          </ac:grpSpMkLst>
        </pc:grpChg>
        <pc:grpChg chg="add del mod">
          <ac:chgData name="geonho kim" userId="72bb0c01ed287e5c" providerId="LiveId" clId="{EF7C256F-E3DD-4E2C-9230-CD00DAC91E75}" dt="2024-05-24T19:51:49.691" v="2851" actId="1076"/>
          <ac:grpSpMkLst>
            <pc:docMk/>
            <pc:sldMk cId="62630422" sldId="270"/>
            <ac:grpSpMk id="9" creationId="{9F65D39E-052D-49CE-1795-22650DDF9819}"/>
          </ac:grpSpMkLst>
        </pc:grpChg>
        <pc:grpChg chg="add mod">
          <ac:chgData name="geonho kim" userId="72bb0c01ed287e5c" providerId="LiveId" clId="{EF7C256F-E3DD-4E2C-9230-CD00DAC91E75}" dt="2024-05-24T19:51:49.691" v="2851" actId="1076"/>
          <ac:grpSpMkLst>
            <pc:docMk/>
            <pc:sldMk cId="62630422" sldId="270"/>
            <ac:grpSpMk id="10" creationId="{C1B4DC8A-BB4B-4E72-058C-66E84CC6E7CF}"/>
          </ac:grpSpMkLst>
        </pc:grpChg>
        <pc:grpChg chg="add mod">
          <ac:chgData name="geonho kim" userId="72bb0c01ed287e5c" providerId="LiveId" clId="{EF7C256F-E3DD-4E2C-9230-CD00DAC91E75}" dt="2024-05-24T19:35:18.939" v="2223" actId="164"/>
          <ac:grpSpMkLst>
            <pc:docMk/>
            <pc:sldMk cId="62630422" sldId="270"/>
            <ac:grpSpMk id="16" creationId="{DA255F7B-C41C-0C05-5BAB-C180041CCFEB}"/>
          </ac:grpSpMkLst>
        </pc:grpChg>
        <pc:grpChg chg="add mod">
          <ac:chgData name="geonho kim" userId="72bb0c01ed287e5c" providerId="LiveId" clId="{EF7C256F-E3DD-4E2C-9230-CD00DAC91E75}" dt="2024-05-24T19:35:18.665" v="2222" actId="164"/>
          <ac:grpSpMkLst>
            <pc:docMk/>
            <pc:sldMk cId="62630422" sldId="270"/>
            <ac:grpSpMk id="18" creationId="{F1BBE668-C085-28ED-E0F2-592BADE3FD18}"/>
          </ac:grpSpMkLst>
        </pc:grpChg>
        <pc:grpChg chg="add mod">
          <ac:chgData name="geonho kim" userId="72bb0c01ed287e5c" providerId="LiveId" clId="{EF7C256F-E3DD-4E2C-9230-CD00DAC91E75}" dt="2024-05-24T19:35:18.381" v="2221" actId="164"/>
          <ac:grpSpMkLst>
            <pc:docMk/>
            <pc:sldMk cId="62630422" sldId="270"/>
            <ac:grpSpMk id="30" creationId="{94EFD2D3-A131-47D3-6036-B2D7912063D8}"/>
          </ac:grpSpMkLst>
        </pc:grpChg>
        <pc:picChg chg="add mod">
          <ac:chgData name="geonho kim" userId="72bb0c01ed287e5c" providerId="LiveId" clId="{EF7C256F-E3DD-4E2C-9230-CD00DAC91E75}" dt="2024-05-24T20:05:10.300" v="3187" actId="1076"/>
          <ac:picMkLst>
            <pc:docMk/>
            <pc:sldMk cId="62630422" sldId="270"/>
            <ac:picMk id="35" creationId="{ED96B7D1-8282-E5DF-5EA4-987CB37AFFF0}"/>
          </ac:picMkLst>
        </pc:picChg>
        <pc:picChg chg="add mod">
          <ac:chgData name="geonho kim" userId="72bb0c01ed287e5c" providerId="LiveId" clId="{EF7C256F-E3DD-4E2C-9230-CD00DAC91E75}" dt="2024-05-24T20:05:14.151" v="3188" actId="1076"/>
          <ac:picMkLst>
            <pc:docMk/>
            <pc:sldMk cId="62630422" sldId="270"/>
            <ac:picMk id="41" creationId="{54DD3EA0-F856-132A-7EA2-0EE041934561}"/>
          </ac:picMkLst>
        </pc:picChg>
        <pc:cxnChg chg="mod">
          <ac:chgData name="geonho kim" userId="72bb0c01ed287e5c" providerId="LiveId" clId="{EF7C256F-E3DD-4E2C-9230-CD00DAC91E75}" dt="2024-05-24T19:51:49.691" v="2851" actId="1076"/>
          <ac:cxnSpMkLst>
            <pc:docMk/>
            <pc:sldMk cId="62630422" sldId="270"/>
            <ac:cxnSpMk id="17" creationId="{729B30D2-6EBE-E9FA-45CF-591490564D4E}"/>
          </ac:cxnSpMkLst>
        </pc:cxnChg>
        <pc:cxnChg chg="mod">
          <ac:chgData name="geonho kim" userId="72bb0c01ed287e5c" providerId="LiveId" clId="{EF7C256F-E3DD-4E2C-9230-CD00DAC91E75}" dt="2024-05-24T19:51:49.691" v="2851" actId="1076"/>
          <ac:cxnSpMkLst>
            <pc:docMk/>
            <pc:sldMk cId="62630422" sldId="270"/>
            <ac:cxnSpMk id="19" creationId="{29A3B21C-9846-C769-693A-438D44EA946A}"/>
          </ac:cxnSpMkLst>
        </pc:cxnChg>
        <pc:cxnChg chg="mod">
          <ac:chgData name="geonho kim" userId="72bb0c01ed287e5c" providerId="LiveId" clId="{EF7C256F-E3DD-4E2C-9230-CD00DAC91E75}" dt="2024-05-24T19:51:49.691" v="2851" actId="1076"/>
          <ac:cxnSpMkLst>
            <pc:docMk/>
            <pc:sldMk cId="62630422" sldId="270"/>
            <ac:cxnSpMk id="20" creationId="{ED421CF9-08B3-7353-752A-C0D0E721E325}"/>
          </ac:cxnSpMkLst>
        </pc:cxnChg>
        <pc:cxnChg chg="add del">
          <ac:chgData name="geonho kim" userId="72bb0c01ed287e5c" providerId="LiveId" clId="{EF7C256F-E3DD-4E2C-9230-CD00DAC91E75}" dt="2024-05-24T19:33:19.989" v="2185" actId="478"/>
          <ac:cxnSpMkLst>
            <pc:docMk/>
            <pc:sldMk cId="62630422" sldId="270"/>
            <ac:cxnSpMk id="29" creationId="{F7138758-7CCD-0983-3005-7D5AAA31D9E8}"/>
          </ac:cxnSpMkLst>
        </pc:cxnChg>
        <pc:cxnChg chg="add mod">
          <ac:chgData name="geonho kim" userId="72bb0c01ed287e5c" providerId="LiveId" clId="{EF7C256F-E3DD-4E2C-9230-CD00DAC91E75}" dt="2024-05-24T19:50:49.744" v="2825" actId="1076"/>
          <ac:cxnSpMkLst>
            <pc:docMk/>
            <pc:sldMk cId="62630422" sldId="270"/>
            <ac:cxnSpMk id="37" creationId="{62619F37-5AE5-D581-ECEF-36D65B84F9ED}"/>
          </ac:cxnSpMkLst>
        </pc:cxnChg>
      </pc:sldChg>
      <pc:sldChg chg="del ord">
        <pc:chgData name="geonho kim" userId="72bb0c01ed287e5c" providerId="LiveId" clId="{EF7C256F-E3DD-4E2C-9230-CD00DAC91E75}" dt="2024-05-24T21:15:22.174" v="7035" actId="47"/>
        <pc:sldMkLst>
          <pc:docMk/>
          <pc:sldMk cId="3440794455" sldId="271"/>
        </pc:sldMkLst>
      </pc:sldChg>
      <pc:sldChg chg="addSp modSp del mod">
        <pc:chgData name="geonho kim" userId="72bb0c01ed287e5c" providerId="LiveId" clId="{EF7C256F-E3DD-4E2C-9230-CD00DAC91E75}" dt="2024-05-24T21:26:48.256" v="7367" actId="2696"/>
        <pc:sldMkLst>
          <pc:docMk/>
          <pc:sldMk cId="21032569" sldId="272"/>
        </pc:sldMkLst>
        <pc:spChg chg="mod ord">
          <ac:chgData name="geonho kim" userId="72bb0c01ed287e5c" providerId="LiveId" clId="{EF7C256F-E3DD-4E2C-9230-CD00DAC91E75}" dt="2024-05-24T20:17:17.111" v="3670" actId="164"/>
          <ac:spMkLst>
            <pc:docMk/>
            <pc:sldMk cId="21032569" sldId="272"/>
            <ac:spMk id="7" creationId="{165D13E8-4FAF-41E9-30C1-7E8C884A3ED8}"/>
          </ac:spMkLst>
        </pc:spChg>
        <pc:spChg chg="add mod">
          <ac:chgData name="geonho kim" userId="72bb0c01ed287e5c" providerId="LiveId" clId="{EF7C256F-E3DD-4E2C-9230-CD00DAC91E75}" dt="2024-05-24T20:18:07.997" v="3704" actId="1076"/>
          <ac:spMkLst>
            <pc:docMk/>
            <pc:sldMk cId="21032569" sldId="272"/>
            <ac:spMk id="8" creationId="{69E29FCB-E09C-1810-ADF5-E1774D7A1F9D}"/>
          </ac:spMkLst>
        </pc:spChg>
        <pc:spChg chg="mod ord">
          <ac:chgData name="geonho kim" userId="72bb0c01ed287e5c" providerId="LiveId" clId="{EF7C256F-E3DD-4E2C-9230-CD00DAC91E75}" dt="2024-05-24T20:23:58.481" v="4025" actId="20577"/>
          <ac:spMkLst>
            <pc:docMk/>
            <pc:sldMk cId="21032569" sldId="272"/>
            <ac:spMk id="9" creationId="{0C5F4F05-7D0C-52AF-A73C-43633A7411E9}"/>
          </ac:spMkLst>
        </pc:spChg>
        <pc:spChg chg="mod">
          <ac:chgData name="geonho kim" userId="72bb0c01ed287e5c" providerId="LiveId" clId="{EF7C256F-E3DD-4E2C-9230-CD00DAC91E75}" dt="2024-05-24T20:23:59.337" v="4026" actId="20577"/>
          <ac:spMkLst>
            <pc:docMk/>
            <pc:sldMk cId="21032569" sldId="272"/>
            <ac:spMk id="10" creationId="{E2661C9B-A4D7-3792-E23E-8C13947929F3}"/>
          </ac:spMkLst>
        </pc:spChg>
        <pc:spChg chg="add mod">
          <ac:chgData name="geonho kim" userId="72bb0c01ed287e5c" providerId="LiveId" clId="{EF7C256F-E3DD-4E2C-9230-CD00DAC91E75}" dt="2024-05-24T20:23:49.107" v="3997" actId="20577"/>
          <ac:spMkLst>
            <pc:docMk/>
            <pc:sldMk cId="21032569" sldId="272"/>
            <ac:spMk id="11" creationId="{3DA3937D-C780-529E-1F9E-ACA4D932963C}"/>
          </ac:spMkLst>
        </pc:spChg>
        <pc:spChg chg="add mod">
          <ac:chgData name="geonho kim" userId="72bb0c01ed287e5c" providerId="LiveId" clId="{EF7C256F-E3DD-4E2C-9230-CD00DAC91E75}" dt="2024-05-24T20:24:16.616" v="4030" actId="20577"/>
          <ac:spMkLst>
            <pc:docMk/>
            <pc:sldMk cId="21032569" sldId="272"/>
            <ac:spMk id="12" creationId="{FB39EFC5-E28F-791B-A705-64F1C2669AF0}"/>
          </ac:spMkLst>
        </pc:spChg>
        <pc:spChg chg="mod">
          <ac:chgData name="geonho kim" userId="72bb0c01ed287e5c" providerId="LiveId" clId="{EF7C256F-E3DD-4E2C-9230-CD00DAC91E75}" dt="2024-05-24T20:17:17.111" v="3670" actId="164"/>
          <ac:spMkLst>
            <pc:docMk/>
            <pc:sldMk cId="21032569" sldId="272"/>
            <ac:spMk id="13" creationId="{81837239-FBB7-7802-0C74-6EAEF1431269}"/>
          </ac:spMkLst>
        </pc:spChg>
        <pc:spChg chg="mod">
          <ac:chgData name="geonho kim" userId="72bb0c01ed287e5c" providerId="LiveId" clId="{EF7C256F-E3DD-4E2C-9230-CD00DAC91E75}" dt="2024-05-24T20:17:18.228" v="3671" actId="164"/>
          <ac:spMkLst>
            <pc:docMk/>
            <pc:sldMk cId="21032569" sldId="272"/>
            <ac:spMk id="14" creationId="{E25BAE19-8A02-455F-2CA2-194AF6B901E7}"/>
          </ac:spMkLst>
        </pc:spChg>
        <pc:spChg chg="add mod">
          <ac:chgData name="geonho kim" userId="72bb0c01ed287e5c" providerId="LiveId" clId="{EF7C256F-E3DD-4E2C-9230-CD00DAC91E75}" dt="2024-05-24T20:23:37.296" v="3996" actId="1076"/>
          <ac:spMkLst>
            <pc:docMk/>
            <pc:sldMk cId="21032569" sldId="272"/>
            <ac:spMk id="15" creationId="{69EC5588-6235-2BF5-C6A8-51D8A326702F}"/>
          </ac:spMkLst>
        </pc:spChg>
        <pc:spChg chg="mod ord">
          <ac:chgData name="geonho kim" userId="72bb0c01ed287e5c" providerId="LiveId" clId="{EF7C256F-E3DD-4E2C-9230-CD00DAC91E75}" dt="2024-05-24T20:17:19.320" v="3672" actId="164"/>
          <ac:spMkLst>
            <pc:docMk/>
            <pc:sldMk cId="21032569" sldId="272"/>
            <ac:spMk id="16" creationId="{F5AF6150-B771-3EC9-7990-DA91E68C07B3}"/>
          </ac:spMkLst>
        </pc:spChg>
        <pc:grpChg chg="add mod">
          <ac:chgData name="geonho kim" userId="72bb0c01ed287e5c" providerId="LiveId" clId="{EF7C256F-E3DD-4E2C-9230-CD00DAC91E75}" dt="2024-05-24T20:23:37.296" v="3996" actId="1076"/>
          <ac:grpSpMkLst>
            <pc:docMk/>
            <pc:sldMk cId="21032569" sldId="272"/>
            <ac:grpSpMk id="2" creationId="{F3014C51-40F0-26F5-BA21-42CF5976E015}"/>
          </ac:grpSpMkLst>
        </pc:grpChg>
        <pc:grpChg chg="add mod">
          <ac:chgData name="geonho kim" userId="72bb0c01ed287e5c" providerId="LiveId" clId="{EF7C256F-E3DD-4E2C-9230-CD00DAC91E75}" dt="2024-05-24T20:23:37.296" v="3996" actId="1076"/>
          <ac:grpSpMkLst>
            <pc:docMk/>
            <pc:sldMk cId="21032569" sldId="272"/>
            <ac:grpSpMk id="5" creationId="{79CF70A0-47A2-CF68-F82A-4121DAFB9728}"/>
          </ac:grpSpMkLst>
        </pc:grpChg>
        <pc:grpChg chg="add mod">
          <ac:chgData name="geonho kim" userId="72bb0c01ed287e5c" providerId="LiveId" clId="{EF7C256F-E3DD-4E2C-9230-CD00DAC91E75}" dt="2024-05-24T20:23:37.296" v="3996" actId="1076"/>
          <ac:grpSpMkLst>
            <pc:docMk/>
            <pc:sldMk cId="21032569" sldId="272"/>
            <ac:grpSpMk id="6" creationId="{BDC8F436-9B74-B618-4B73-15F23C27BD45}"/>
          </ac:grpSpMkLst>
        </pc:grpChg>
      </pc:sldChg>
      <pc:sldChg chg="modSp add mod">
        <pc:chgData name="geonho kim" userId="72bb0c01ed287e5c" providerId="LiveId" clId="{EF7C256F-E3DD-4E2C-9230-CD00DAC91E75}" dt="2024-05-24T22:52:29.832" v="8562"/>
        <pc:sldMkLst>
          <pc:docMk/>
          <pc:sldMk cId="765381458" sldId="272"/>
        </pc:sldMkLst>
        <pc:spChg chg="mod">
          <ac:chgData name="geonho kim" userId="72bb0c01ed287e5c" providerId="LiveId" clId="{EF7C256F-E3DD-4E2C-9230-CD00DAC91E75}" dt="2024-05-24T22:52:29.832" v="8562"/>
          <ac:spMkLst>
            <pc:docMk/>
            <pc:sldMk cId="765381458" sldId="272"/>
            <ac:spMk id="4" creationId="{A77E69F6-CA24-9568-55E2-01ED1939BF34}"/>
          </ac:spMkLst>
        </pc:spChg>
      </pc:sldChg>
      <pc:sldChg chg="add">
        <pc:chgData name="geonho kim" userId="72bb0c01ed287e5c" providerId="LiveId" clId="{EF7C256F-E3DD-4E2C-9230-CD00DAC91E75}" dt="2024-05-24T21:26:50.858" v="7368"/>
        <pc:sldMkLst>
          <pc:docMk/>
          <pc:sldMk cId="3508622389" sldId="273"/>
        </pc:sldMkLst>
      </pc:sldChg>
      <pc:sldChg chg="addSp delSp modSp del mod ord">
        <pc:chgData name="geonho kim" userId="72bb0c01ed287e5c" providerId="LiveId" clId="{EF7C256F-E3DD-4E2C-9230-CD00DAC91E75}" dt="2024-05-24T21:26:48.256" v="7367" actId="2696"/>
        <pc:sldMkLst>
          <pc:docMk/>
          <pc:sldMk cId="3716287179" sldId="273"/>
        </pc:sldMkLst>
        <pc:spChg chg="add mod">
          <ac:chgData name="geonho kim" userId="72bb0c01ed287e5c" providerId="LiveId" clId="{EF7C256F-E3DD-4E2C-9230-CD00DAC91E75}" dt="2024-05-24T19:58:03.079" v="3159" actId="1076"/>
          <ac:spMkLst>
            <pc:docMk/>
            <pc:sldMk cId="3716287179" sldId="273"/>
            <ac:spMk id="2" creationId="{5C233C1D-3398-009E-09DD-1262244B5860}"/>
          </ac:spMkLst>
        </pc:spChg>
        <pc:spChg chg="mod">
          <ac:chgData name="geonho kim" userId="72bb0c01ed287e5c" providerId="LiveId" clId="{EF7C256F-E3DD-4E2C-9230-CD00DAC91E75}" dt="2024-05-24T20:35:22.604" v="4743"/>
          <ac:spMkLst>
            <pc:docMk/>
            <pc:sldMk cId="3716287179" sldId="273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19:55:23.415" v="2981"/>
          <ac:spMkLst>
            <pc:docMk/>
            <pc:sldMk cId="3716287179" sldId="273"/>
            <ac:spMk id="17" creationId="{B136A609-4D9C-FDCA-A3DC-DA4A53A73CB8}"/>
          </ac:spMkLst>
        </pc:spChg>
        <pc:spChg chg="add del mod">
          <ac:chgData name="geonho kim" userId="72bb0c01ed287e5c" providerId="LiveId" clId="{EF7C256F-E3DD-4E2C-9230-CD00DAC91E75}" dt="2024-05-24T19:55:52.917" v="3076"/>
          <ac:spMkLst>
            <pc:docMk/>
            <pc:sldMk cId="3716287179" sldId="273"/>
            <ac:spMk id="18" creationId="{E77B48CB-363E-7A41-EA92-54227E7509EC}"/>
          </ac:spMkLst>
        </pc:spChg>
        <pc:spChg chg="mod">
          <ac:chgData name="geonho kim" userId="72bb0c01ed287e5c" providerId="LiveId" clId="{EF7C256F-E3DD-4E2C-9230-CD00DAC91E75}" dt="2024-05-24T19:55:41.783" v="3027" actId="20577"/>
          <ac:spMkLst>
            <pc:docMk/>
            <pc:sldMk cId="3716287179" sldId="273"/>
            <ac:spMk id="19" creationId="{02395343-844B-94DF-32B1-2DE77E5AFEE8}"/>
          </ac:spMkLst>
        </pc:spChg>
        <pc:spChg chg="mod">
          <ac:chgData name="geonho kim" userId="72bb0c01ed287e5c" providerId="LiveId" clId="{EF7C256F-E3DD-4E2C-9230-CD00DAC91E75}" dt="2024-05-24T19:54:50.570" v="2938" actId="1076"/>
          <ac:spMkLst>
            <pc:docMk/>
            <pc:sldMk cId="3716287179" sldId="273"/>
            <ac:spMk id="20" creationId="{F6DEDA79-67C1-6031-BC87-13A6297980F7}"/>
          </ac:spMkLst>
        </pc:spChg>
        <pc:spChg chg="mod">
          <ac:chgData name="geonho kim" userId="72bb0c01ed287e5c" providerId="LiveId" clId="{EF7C256F-E3DD-4E2C-9230-CD00DAC91E75}" dt="2024-05-24T19:55:12.344" v="2951"/>
          <ac:spMkLst>
            <pc:docMk/>
            <pc:sldMk cId="3716287179" sldId="273"/>
            <ac:spMk id="21" creationId="{D3B83D52-9678-771C-6CF5-7E813A5A0B1C}"/>
          </ac:spMkLst>
        </pc:spChg>
        <pc:spChg chg="mod">
          <ac:chgData name="geonho kim" userId="72bb0c01ed287e5c" providerId="LiveId" clId="{EF7C256F-E3DD-4E2C-9230-CD00DAC91E75}" dt="2024-05-24T19:54:57.881" v="2940" actId="1076"/>
          <ac:spMkLst>
            <pc:docMk/>
            <pc:sldMk cId="3716287179" sldId="273"/>
            <ac:spMk id="22" creationId="{CFAE4224-827F-8839-25A5-A95E7FD7BC0D}"/>
          </ac:spMkLst>
        </pc:spChg>
      </pc:sldChg>
      <pc:sldChg chg="addSp delSp modSp mod ord">
        <pc:chgData name="geonho kim" userId="72bb0c01ed287e5c" providerId="LiveId" clId="{EF7C256F-E3DD-4E2C-9230-CD00DAC91E75}" dt="2024-05-24T21:40:30.542" v="7686" actId="1076"/>
        <pc:sldMkLst>
          <pc:docMk/>
          <pc:sldMk cId="1326615543" sldId="274"/>
        </pc:sldMkLst>
        <pc:spChg chg="mod">
          <ac:chgData name="geonho kim" userId="72bb0c01ed287e5c" providerId="LiveId" clId="{EF7C256F-E3DD-4E2C-9230-CD00DAC91E75}" dt="2024-05-24T19:46:46.130" v="2574" actId="1076"/>
          <ac:spMkLst>
            <pc:docMk/>
            <pc:sldMk cId="1326615543" sldId="274"/>
            <ac:spMk id="2" creationId="{5DE5EFCD-F34C-6B43-5CFB-D2651965F124}"/>
          </ac:spMkLst>
        </pc:spChg>
        <pc:spChg chg="mod">
          <ac:chgData name="geonho kim" userId="72bb0c01ed287e5c" providerId="LiveId" clId="{EF7C256F-E3DD-4E2C-9230-CD00DAC91E75}" dt="2024-05-24T19:53:07.993" v="2887"/>
          <ac:spMkLst>
            <pc:docMk/>
            <pc:sldMk cId="1326615543" sldId="274"/>
            <ac:spMk id="4" creationId="{A77E69F6-CA24-9568-55E2-01ED1939BF34}"/>
          </ac:spMkLst>
        </pc:spChg>
        <pc:spChg chg="mod ord">
          <ac:chgData name="geonho kim" userId="72bb0c01ed287e5c" providerId="LiveId" clId="{EF7C256F-E3DD-4E2C-9230-CD00DAC91E75}" dt="2024-05-24T19:46:46.130" v="2574" actId="1076"/>
          <ac:spMkLst>
            <pc:docMk/>
            <pc:sldMk cId="1326615543" sldId="274"/>
            <ac:spMk id="6" creationId="{EBD985B4-BFA9-4F0F-C6C3-5450014788D9}"/>
          </ac:spMkLst>
        </pc:spChg>
        <pc:spChg chg="add mod">
          <ac:chgData name="geonho kim" userId="72bb0c01ed287e5c" providerId="LiveId" clId="{EF7C256F-E3DD-4E2C-9230-CD00DAC91E75}" dt="2024-05-24T19:53:18.167" v="2889" actId="1076"/>
          <ac:spMkLst>
            <pc:docMk/>
            <pc:sldMk cId="1326615543" sldId="274"/>
            <ac:spMk id="7" creationId="{BD4BA48E-1AB4-97AA-FE38-A791133C527B}"/>
          </ac:spMkLst>
        </pc:spChg>
        <pc:spChg chg="add mod">
          <ac:chgData name="geonho kim" userId="72bb0c01ed287e5c" providerId="LiveId" clId="{EF7C256F-E3DD-4E2C-9230-CD00DAC91E75}" dt="2024-05-24T21:40:30.542" v="7686" actId="1076"/>
          <ac:spMkLst>
            <pc:docMk/>
            <pc:sldMk cId="1326615543" sldId="274"/>
            <ac:spMk id="9" creationId="{2A7FCFBE-E5C8-C991-0778-F491DDE0CCED}"/>
          </ac:spMkLst>
        </pc:spChg>
        <pc:spChg chg="add del mod">
          <ac:chgData name="geonho kim" userId="72bb0c01ed287e5c" providerId="LiveId" clId="{EF7C256F-E3DD-4E2C-9230-CD00DAC91E75}" dt="2024-05-24T19:46:08.333" v="2561" actId="478"/>
          <ac:spMkLst>
            <pc:docMk/>
            <pc:sldMk cId="1326615543" sldId="274"/>
            <ac:spMk id="10" creationId="{CD40FC81-F322-AEC7-9091-171771479F16}"/>
          </ac:spMkLst>
        </pc:spChg>
        <pc:spChg chg="mod">
          <ac:chgData name="geonho kim" userId="72bb0c01ed287e5c" providerId="LiveId" clId="{EF7C256F-E3DD-4E2C-9230-CD00DAC91E75}" dt="2024-05-24T19:46:46.130" v="2574" actId="1076"/>
          <ac:spMkLst>
            <pc:docMk/>
            <pc:sldMk cId="1326615543" sldId="274"/>
            <ac:spMk id="11" creationId="{26D25EFE-35B2-FEF5-40B5-B50BDBD554B3}"/>
          </ac:spMkLst>
        </pc:spChg>
        <pc:spChg chg="mod">
          <ac:chgData name="geonho kim" userId="72bb0c01ed287e5c" providerId="LiveId" clId="{EF7C256F-E3DD-4E2C-9230-CD00DAC91E75}" dt="2024-05-24T19:46:46.130" v="2574" actId="1076"/>
          <ac:spMkLst>
            <pc:docMk/>
            <pc:sldMk cId="1326615543" sldId="274"/>
            <ac:spMk id="12" creationId="{0928FC07-7874-0FAB-7FFC-66E148ACBFDB}"/>
          </ac:spMkLst>
        </pc:spChg>
        <pc:spChg chg="add mod">
          <ac:chgData name="geonho kim" userId="72bb0c01ed287e5c" providerId="LiveId" clId="{EF7C256F-E3DD-4E2C-9230-CD00DAC91E75}" dt="2024-05-24T19:49:11.345" v="2741" actId="1076"/>
          <ac:spMkLst>
            <pc:docMk/>
            <pc:sldMk cId="1326615543" sldId="274"/>
            <ac:spMk id="15" creationId="{B4B6298E-512C-10C8-9CAB-1D48A441D0FF}"/>
          </ac:spMkLst>
        </pc:spChg>
        <pc:spChg chg="add del mod ord">
          <ac:chgData name="geonho kim" userId="72bb0c01ed287e5c" providerId="LiveId" clId="{EF7C256F-E3DD-4E2C-9230-CD00DAC91E75}" dt="2024-05-24T19:48:26.794" v="2712" actId="478"/>
          <ac:spMkLst>
            <pc:docMk/>
            <pc:sldMk cId="1326615543" sldId="274"/>
            <ac:spMk id="17" creationId="{5F12913B-2E7B-4E28-37CD-2162F3CEC4DD}"/>
          </ac:spMkLst>
        </pc:spChg>
        <pc:spChg chg="add mod ord">
          <ac:chgData name="geonho kim" userId="72bb0c01ed287e5c" providerId="LiveId" clId="{EF7C256F-E3DD-4E2C-9230-CD00DAC91E75}" dt="2024-05-24T19:48:32.421" v="2716" actId="167"/>
          <ac:spMkLst>
            <pc:docMk/>
            <pc:sldMk cId="1326615543" sldId="274"/>
            <ac:spMk id="19" creationId="{8BEF274B-513F-B240-8E98-2407F118D1E0}"/>
          </ac:spMkLst>
        </pc:spChg>
        <pc:grpChg chg="add mod">
          <ac:chgData name="geonho kim" userId="72bb0c01ed287e5c" providerId="LiveId" clId="{EF7C256F-E3DD-4E2C-9230-CD00DAC91E75}" dt="2024-05-24T19:48:49.113" v="2721" actId="1076"/>
          <ac:grpSpMkLst>
            <pc:docMk/>
            <pc:sldMk cId="1326615543" sldId="274"/>
            <ac:grpSpMk id="16" creationId="{0B59CBB4-6637-7BEE-C7C5-12D51FBC37B8}"/>
          </ac:grpSpMkLst>
        </pc:grpChg>
        <pc:graphicFrameChg chg="mod">
          <ac:chgData name="geonho kim" userId="72bb0c01ed287e5c" providerId="LiveId" clId="{EF7C256F-E3DD-4E2C-9230-CD00DAC91E75}" dt="2024-05-24T19:46:46.130" v="2574" actId="1076"/>
          <ac:graphicFrameMkLst>
            <pc:docMk/>
            <pc:sldMk cId="1326615543" sldId="274"/>
            <ac:graphicFrameMk id="5" creationId="{35DECEA0-8B2B-6099-4F1D-0050B56C8634}"/>
          </ac:graphicFrameMkLst>
        </pc:graphicFrameChg>
        <pc:graphicFrameChg chg="mod ord">
          <ac:chgData name="geonho kim" userId="72bb0c01ed287e5c" providerId="LiveId" clId="{EF7C256F-E3DD-4E2C-9230-CD00DAC91E75}" dt="2024-05-24T19:46:46.130" v="2574" actId="1076"/>
          <ac:graphicFrameMkLst>
            <pc:docMk/>
            <pc:sldMk cId="1326615543" sldId="274"/>
            <ac:graphicFrameMk id="8" creationId="{94B8D9D5-F507-C8D2-E739-2F4EFBE7B57B}"/>
          </ac:graphicFrameMkLst>
        </pc:graphicFrameChg>
        <pc:picChg chg="add mod">
          <ac:chgData name="geonho kim" userId="72bb0c01ed287e5c" providerId="LiveId" clId="{EF7C256F-E3DD-4E2C-9230-CD00DAC91E75}" dt="2024-05-24T19:48:10.982" v="2706" actId="164"/>
          <ac:picMkLst>
            <pc:docMk/>
            <pc:sldMk cId="1326615543" sldId="274"/>
            <ac:picMk id="14" creationId="{467A8456-F4BD-5361-3517-68131B87FA7B}"/>
          </ac:picMkLst>
        </pc:picChg>
      </pc:sldChg>
      <pc:sldChg chg="del">
        <pc:chgData name="geonho kim" userId="72bb0c01ed287e5c" providerId="LiveId" clId="{EF7C256F-E3DD-4E2C-9230-CD00DAC91E75}" dt="2024-05-24T19:16:58.474" v="1491" actId="47"/>
        <pc:sldMkLst>
          <pc:docMk/>
          <pc:sldMk cId="1068336961" sldId="275"/>
        </pc:sldMkLst>
      </pc:sldChg>
      <pc:sldChg chg="addSp delSp modSp mod ord">
        <pc:chgData name="geonho kim" userId="72bb0c01ed287e5c" providerId="LiveId" clId="{EF7C256F-E3DD-4E2C-9230-CD00DAC91E75}" dt="2024-05-24T21:25:12.714" v="7343" actId="20577"/>
        <pc:sldMkLst>
          <pc:docMk/>
          <pc:sldMk cId="3546506256" sldId="276"/>
        </pc:sldMkLst>
        <pc:spChg chg="mod">
          <ac:chgData name="geonho kim" userId="72bb0c01ed287e5c" providerId="LiveId" clId="{EF7C256F-E3DD-4E2C-9230-CD00DAC91E75}" dt="2024-05-24T21:25:12.714" v="7343" actId="20577"/>
          <ac:spMkLst>
            <pc:docMk/>
            <pc:sldMk cId="3546506256" sldId="276"/>
            <ac:spMk id="3" creationId="{AB3148C9-4855-880B-4823-30B169977BD4}"/>
          </ac:spMkLst>
        </pc:spChg>
        <pc:spChg chg="mod">
          <ac:chgData name="geonho kim" userId="72bb0c01ed287e5c" providerId="LiveId" clId="{EF7C256F-E3DD-4E2C-9230-CD00DAC91E75}" dt="2024-05-24T16:58:08.943" v="709"/>
          <ac:spMkLst>
            <pc:docMk/>
            <pc:sldMk cId="3546506256" sldId="276"/>
            <ac:spMk id="4" creationId="{A77E69F6-CA24-9568-55E2-01ED1939BF34}"/>
          </ac:spMkLst>
        </pc:spChg>
        <pc:spChg chg="add del mod">
          <ac:chgData name="geonho kim" userId="72bb0c01ed287e5c" providerId="LiveId" clId="{EF7C256F-E3DD-4E2C-9230-CD00DAC91E75}" dt="2024-05-24T17:20:12.297" v="1016" actId="478"/>
          <ac:spMkLst>
            <pc:docMk/>
            <pc:sldMk cId="3546506256" sldId="276"/>
            <ac:spMk id="6" creationId="{EF967091-0867-4812-046B-AA69CBCC78EC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9" creationId="{0277221B-9258-1108-4CB2-F2A54B87031B}"/>
          </ac:spMkLst>
        </pc:spChg>
        <pc:spChg chg="add del mod">
          <ac:chgData name="geonho kim" userId="72bb0c01ed287e5c" providerId="LiveId" clId="{EF7C256F-E3DD-4E2C-9230-CD00DAC91E75}" dt="2024-05-24T21:22:57.703" v="7285" actId="22"/>
          <ac:spMkLst>
            <pc:docMk/>
            <pc:sldMk cId="3546506256" sldId="276"/>
            <ac:spMk id="11" creationId="{92AC4918-7247-2E9D-F7DF-C91C260A6252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16" creationId="{3C87304F-418B-7945-C3B8-B833C3D75C26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24" creationId="{27D21BCB-FE3C-14E8-E257-ACCE4142269B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28" creationId="{A6736A66-A658-6AFA-DE8F-08CEC3602FA3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29" creationId="{E752B1A0-BA72-FB11-BF35-1A391018BA23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30" creationId="{28735AB8-D03F-48E2-E764-367AD7E96687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31" creationId="{09113842-DFA3-A0EA-0540-069CEA4A1916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32" creationId="{40F14839-D109-B537-0C0F-CF96B4C543CD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33" creationId="{A9DF1F9D-E156-8EB5-2D4E-EDA3578EBDA3}"/>
          </ac:spMkLst>
        </pc:spChg>
        <pc:spChg chg="mod">
          <ac:chgData name="geonho kim" userId="72bb0c01ed287e5c" providerId="LiveId" clId="{EF7C256F-E3DD-4E2C-9230-CD00DAC91E75}" dt="2024-05-24T21:11:46.696" v="6979" actId="207"/>
          <ac:spMkLst>
            <pc:docMk/>
            <pc:sldMk cId="3546506256" sldId="276"/>
            <ac:spMk id="238" creationId="{51008F8F-9D68-8A2A-9CF3-C6325C3E0919}"/>
          </ac:spMkLst>
        </pc:spChg>
        <pc:spChg chg="mod">
          <ac:chgData name="geonho kim" userId="72bb0c01ed287e5c" providerId="LiveId" clId="{EF7C256F-E3DD-4E2C-9230-CD00DAC91E75}" dt="2024-05-24T21:12:34.874" v="6990" actId="207"/>
          <ac:spMkLst>
            <pc:docMk/>
            <pc:sldMk cId="3546506256" sldId="276"/>
            <ac:spMk id="239" creationId="{11A54B2D-CD38-5229-7B0A-BB4D21D406E0}"/>
          </ac:spMkLst>
        </pc:spChg>
        <pc:spChg chg="mod">
          <ac:chgData name="geonho kim" userId="72bb0c01ed287e5c" providerId="LiveId" clId="{EF7C256F-E3DD-4E2C-9230-CD00DAC91E75}" dt="2024-05-24T17:06:15.299" v="788" actId="1076"/>
          <ac:spMkLst>
            <pc:docMk/>
            <pc:sldMk cId="3546506256" sldId="276"/>
            <ac:spMk id="240" creationId="{ADB4815C-6267-8004-48E5-FB062CD40BBB}"/>
          </ac:spMkLst>
        </pc:spChg>
        <pc:spChg chg="mod">
          <ac:chgData name="geonho kim" userId="72bb0c01ed287e5c" providerId="LiveId" clId="{EF7C256F-E3DD-4E2C-9230-CD00DAC91E75}" dt="2024-05-24T17:07:00.202" v="826" actId="1076"/>
          <ac:spMkLst>
            <pc:docMk/>
            <pc:sldMk cId="3546506256" sldId="276"/>
            <ac:spMk id="241" creationId="{FB5C84C0-D1B5-73BE-4554-52B27A64F95F}"/>
          </ac:spMkLst>
        </pc:spChg>
        <pc:spChg chg="mod">
          <ac:chgData name="geonho kim" userId="72bb0c01ed287e5c" providerId="LiveId" clId="{EF7C256F-E3DD-4E2C-9230-CD00DAC91E75}" dt="2024-05-24T17:08:25.183" v="840" actId="1076"/>
          <ac:spMkLst>
            <pc:docMk/>
            <pc:sldMk cId="3546506256" sldId="276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21:23:00.255" v="7298"/>
          <ac:spMkLst>
            <pc:docMk/>
            <pc:sldMk cId="3546506256" sldId="276"/>
            <ac:spMk id="243" creationId="{6DFBE12E-D9ED-F905-B57C-6E69A6949FDC}"/>
          </ac:spMkLst>
        </pc:spChg>
        <pc:spChg chg="mod">
          <ac:chgData name="geonho kim" userId="72bb0c01ed287e5c" providerId="LiveId" clId="{EF7C256F-E3DD-4E2C-9230-CD00DAC91E75}" dt="2024-05-24T21:23:57.186" v="7334" actId="1076"/>
          <ac:spMkLst>
            <pc:docMk/>
            <pc:sldMk cId="3546506256" sldId="276"/>
            <ac:spMk id="244" creationId="{C74D6C1D-A29B-C363-F1FD-6B98339A7C76}"/>
          </ac:spMkLst>
        </pc:spChg>
        <pc:spChg chg="mod">
          <ac:chgData name="geonho kim" userId="72bb0c01ed287e5c" providerId="LiveId" clId="{EF7C256F-E3DD-4E2C-9230-CD00DAC91E75}" dt="2024-05-24T17:24:38.374" v="1090" actId="1076"/>
          <ac:spMkLst>
            <pc:docMk/>
            <pc:sldMk cId="3546506256" sldId="276"/>
            <ac:spMk id="245" creationId="{90C234CC-0566-186E-E2A5-ACEF16E150CF}"/>
          </ac:spMkLst>
        </pc:spChg>
        <pc:grpChg chg="del">
          <ac:chgData name="geonho kim" userId="72bb0c01ed287e5c" providerId="LiveId" clId="{EF7C256F-E3DD-4E2C-9230-CD00DAC91E75}" dt="2024-05-24T16:54:32.514" v="682" actId="478"/>
          <ac:grpSpMkLst>
            <pc:docMk/>
            <pc:sldMk cId="3546506256" sldId="276"/>
            <ac:grpSpMk id="10" creationId="{FDCE7FDD-6633-0309-363E-9B3A43D4394A}"/>
          </ac:grpSpMkLst>
        </pc:grpChg>
        <pc:grpChg chg="del">
          <ac:chgData name="geonho kim" userId="72bb0c01ed287e5c" providerId="LiveId" clId="{EF7C256F-E3DD-4E2C-9230-CD00DAC91E75}" dt="2024-05-24T16:54:32.514" v="682" actId="478"/>
          <ac:grpSpMkLst>
            <pc:docMk/>
            <pc:sldMk cId="3546506256" sldId="276"/>
            <ac:grpSpMk id="221" creationId="{0F9C1884-6835-CBAB-D3C2-88010727DFD6}"/>
          </ac:grpSpMkLst>
        </pc:grpChg>
        <pc:grpChg chg="del">
          <ac:chgData name="geonho kim" userId="72bb0c01ed287e5c" providerId="LiveId" clId="{EF7C256F-E3DD-4E2C-9230-CD00DAC91E75}" dt="2024-05-24T16:54:32.514" v="682" actId="478"/>
          <ac:grpSpMkLst>
            <pc:docMk/>
            <pc:sldMk cId="3546506256" sldId="276"/>
            <ac:grpSpMk id="225" creationId="{781CE9AC-6F34-3FE9-016A-AD1E125A87F7}"/>
          </ac:grpSpMkLst>
        </pc:grpChg>
        <pc:picChg chg="add del mod">
          <ac:chgData name="geonho kim" userId="72bb0c01ed287e5c" providerId="LiveId" clId="{EF7C256F-E3DD-4E2C-9230-CD00DAC91E75}" dt="2024-05-24T17:08:36.844" v="843" actId="21"/>
          <ac:picMkLst>
            <pc:docMk/>
            <pc:sldMk cId="3546506256" sldId="276"/>
            <ac:picMk id="5" creationId="{12318E8C-ADD4-0E92-1C85-B1E955533CD8}"/>
          </ac:picMkLst>
        </pc:picChg>
      </pc:sldChg>
      <pc:sldChg chg="addSp modSp del mod ord">
        <pc:chgData name="geonho kim" userId="72bb0c01ed287e5c" providerId="LiveId" clId="{EF7C256F-E3DD-4E2C-9230-CD00DAC91E75}" dt="2024-05-24T21:15:19.371" v="7034" actId="47"/>
        <pc:sldMkLst>
          <pc:docMk/>
          <pc:sldMk cId="3298155311" sldId="277"/>
        </pc:sldMkLst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2" creationId="{D258DF7E-4384-D3A0-D134-E56D7B35DB00}"/>
          </ac:spMkLst>
        </pc:spChg>
        <pc:spChg chg="mod">
          <ac:chgData name="geonho kim" userId="72bb0c01ed287e5c" providerId="LiveId" clId="{EF7C256F-E3DD-4E2C-9230-CD00DAC91E75}" dt="2024-05-24T16:52:43.707" v="655"/>
          <ac:spMkLst>
            <pc:docMk/>
            <pc:sldMk cId="3298155311" sldId="277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5" creationId="{EE066DD2-7D6B-A090-C74B-623B3072AABD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6" creationId="{A6AC643A-042F-A88D-79AF-398E632A5A14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7" creationId="{12FAA6AD-9812-113C-DBF0-0CC86151E2EC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8" creationId="{E9D9AD6F-ED45-356D-F451-2CA02D76AB82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9" creationId="{C409A5E9-99BE-CF45-CE24-052704B5957A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10" creationId="{376A8F81-8F2B-F47F-3D4D-750B3C456384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11" creationId="{6628295E-BB81-B0CF-D8F9-6007E39C4F1E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12" creationId="{68A718F3-2478-C058-1091-638159688644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13" creationId="{DC253066-DD10-14C3-1DC0-C5F56B5D1700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14" creationId="{2B156E41-8EBA-F867-5AB0-046EFB892036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15" creationId="{9C206849-DBBF-8799-9E1C-0F3FBED1263E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17" creationId="{40F468F5-268A-7428-AA27-FFDA31F105A4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19" creationId="{1330433D-F8B6-8051-2786-B13218A97581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1" creationId="{211F0C57-A8DB-15CB-B185-9306F9CD0BC8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2" creationId="{D7EBAA48-2623-4474-B5C6-2FAB1F8A6EEE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23" creationId="{E02D9CA4-779C-4D7F-E245-D68DDC505D7A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24" creationId="{47312C07-DFD0-E3A3-E68D-8B9BCEE4F4C9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5" creationId="{DD76D0F2-0D1A-5FA0-D143-97B7EB538420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6" creationId="{B2378E72-007A-19E6-ACDC-76272838D4F3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29" creationId="{EF575D93-A330-23F8-F93D-B059AB5157E2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30" creationId="{4631ABC3-37C9-AB11-A91C-72DE3E09D0BD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31" creationId="{554E7499-863D-F449-7ACC-422B0CE00A6F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46" creationId="{A1E5E01E-746F-E5DE-CE41-0FF614C190EC}"/>
          </ac:spMkLst>
        </pc:spChg>
      </pc:sldChg>
      <pc:sldChg chg="addSp delSp modSp del mod ord">
        <pc:chgData name="geonho kim" userId="72bb0c01ed287e5c" providerId="LiveId" clId="{EF7C256F-E3DD-4E2C-9230-CD00DAC91E75}" dt="2024-05-24T17:14:12.778" v="860" actId="47"/>
        <pc:sldMkLst>
          <pc:docMk/>
          <pc:sldMk cId="3292268264" sldId="278"/>
        </pc:sldMkLst>
        <pc:spChg chg="mod">
          <ac:chgData name="geonho kim" userId="72bb0c01ed287e5c" providerId="LiveId" clId="{EF7C256F-E3DD-4E2C-9230-CD00DAC91E75}" dt="2024-05-24T16:52:13.146" v="648" actId="20577"/>
          <ac:spMkLst>
            <pc:docMk/>
            <pc:sldMk cId="3292268264" sldId="278"/>
            <ac:spMk id="4" creationId="{A77E69F6-CA24-9568-55E2-01ED1939BF34}"/>
          </ac:spMkLst>
        </pc:spChg>
        <pc:spChg chg="add del">
          <ac:chgData name="geonho kim" userId="72bb0c01ed287e5c" providerId="LiveId" clId="{EF7C256F-E3DD-4E2C-9230-CD00DAC91E75}" dt="2024-05-24T17:08:45.311" v="845" actId="478"/>
          <ac:spMkLst>
            <pc:docMk/>
            <pc:sldMk cId="3292268264" sldId="278"/>
            <ac:spMk id="255" creationId="{EB1031D9-36E5-1AFB-2C95-165208345D14}"/>
          </ac:spMkLst>
        </pc:spChg>
        <pc:spChg chg="add del mod">
          <ac:chgData name="geonho kim" userId="72bb0c01ed287e5c" providerId="LiveId" clId="{EF7C256F-E3DD-4E2C-9230-CD00DAC91E75}" dt="2024-05-24T17:09:57.891" v="850" actId="478"/>
          <ac:spMkLst>
            <pc:docMk/>
            <pc:sldMk cId="3292268264" sldId="278"/>
            <ac:spMk id="256" creationId="{F6BFE7E6-72A4-5A2E-A2D7-0FFAB4A3F193}"/>
          </ac:spMkLst>
        </pc:spChg>
        <pc:spChg chg="del">
          <ac:chgData name="geonho kim" userId="72bb0c01ed287e5c" providerId="LiveId" clId="{EF7C256F-E3DD-4E2C-9230-CD00DAC91E75}" dt="2024-05-24T17:08:34.398" v="841" actId="478"/>
          <ac:spMkLst>
            <pc:docMk/>
            <pc:sldMk cId="3292268264" sldId="278"/>
            <ac:spMk id="257" creationId="{B52EBF10-F552-3156-2E56-4C2F007B5E29}"/>
          </ac:spMkLst>
        </pc:spChg>
        <pc:picChg chg="add del mod">
          <ac:chgData name="geonho kim" userId="72bb0c01ed287e5c" providerId="LiveId" clId="{EF7C256F-E3DD-4E2C-9230-CD00DAC91E75}" dt="2024-05-24T17:14:11.409" v="859" actId="21"/>
          <ac:picMkLst>
            <pc:docMk/>
            <pc:sldMk cId="3292268264" sldId="278"/>
            <ac:picMk id="5" creationId="{537D5AF3-21E9-7EB5-4F11-1A7F549197C0}"/>
          </ac:picMkLst>
        </pc:picChg>
      </pc:sldChg>
      <pc:sldChg chg="del">
        <pc:chgData name="geonho kim" userId="72bb0c01ed287e5c" providerId="LiveId" clId="{EF7C256F-E3DD-4E2C-9230-CD00DAC91E75}" dt="2024-05-24T21:34:07.587" v="7597" actId="47"/>
        <pc:sldMkLst>
          <pc:docMk/>
          <pc:sldMk cId="350083833" sldId="279"/>
        </pc:sldMkLst>
      </pc:sldChg>
      <pc:sldChg chg="modSp mod">
        <pc:chgData name="geonho kim" userId="72bb0c01ed287e5c" providerId="LiveId" clId="{EF7C256F-E3DD-4E2C-9230-CD00DAC91E75}" dt="2024-05-24T22:01:46.713" v="8545" actId="14734"/>
        <pc:sldMkLst>
          <pc:docMk/>
          <pc:sldMk cId="3424835645" sldId="280"/>
        </pc:sldMkLst>
        <pc:spChg chg="mod">
          <ac:chgData name="geonho kim" userId="72bb0c01ed287e5c" providerId="LiveId" clId="{EF7C256F-E3DD-4E2C-9230-CD00DAC91E75}" dt="2024-05-24T22:01:13.242" v="8486"/>
          <ac:spMkLst>
            <pc:docMk/>
            <pc:sldMk cId="3424835645" sldId="280"/>
            <ac:spMk id="4" creationId="{A77E69F6-CA24-9568-55E2-01ED1939BF34}"/>
          </ac:spMkLst>
        </pc:spChg>
        <pc:graphicFrameChg chg="mod modGraphic">
          <ac:chgData name="geonho kim" userId="72bb0c01ed287e5c" providerId="LiveId" clId="{EF7C256F-E3DD-4E2C-9230-CD00DAC91E75}" dt="2024-05-24T22:01:46.713" v="8545" actId="14734"/>
          <ac:graphicFrameMkLst>
            <pc:docMk/>
            <pc:sldMk cId="3424835645" sldId="280"/>
            <ac:graphicFrameMk id="2" creationId="{E3A6F1B2-7635-A0EF-6E5F-8D1F59BB0BBF}"/>
          </ac:graphicFrameMkLst>
        </pc:graphicFrameChg>
      </pc:sldChg>
      <pc:sldChg chg="modSp add mod">
        <pc:chgData name="geonho kim" userId="72bb0c01ed287e5c" providerId="LiveId" clId="{EF7C256F-E3DD-4E2C-9230-CD00DAC91E75}" dt="2024-05-24T21:37:32.013" v="7641"/>
        <pc:sldMkLst>
          <pc:docMk/>
          <pc:sldMk cId="3343160513" sldId="281"/>
        </pc:sldMkLst>
        <pc:spChg chg="mod">
          <ac:chgData name="geonho kim" userId="72bb0c01ed287e5c" providerId="LiveId" clId="{EF7C256F-E3DD-4E2C-9230-CD00DAC91E75}" dt="2024-05-24T21:37:32.013" v="7641"/>
          <ac:spMkLst>
            <pc:docMk/>
            <pc:sldMk cId="3343160513" sldId="281"/>
            <ac:spMk id="4" creationId="{A77E69F6-CA24-9568-55E2-01ED1939BF34}"/>
          </ac:spMkLst>
        </pc:spChg>
      </pc:sldChg>
      <pc:sldChg chg="modSp del mod">
        <pc:chgData name="geonho kim" userId="72bb0c01ed287e5c" providerId="LiveId" clId="{EF7C256F-E3DD-4E2C-9230-CD00DAC91E75}" dt="2024-05-24T20:53:27.393" v="5439" actId="2696"/>
        <pc:sldMkLst>
          <pc:docMk/>
          <pc:sldMk cId="3893919778" sldId="281"/>
        </pc:sldMkLst>
        <pc:spChg chg="mod">
          <ac:chgData name="geonho kim" userId="72bb0c01ed287e5c" providerId="LiveId" clId="{EF7C256F-E3DD-4E2C-9230-CD00DAC91E75}" dt="2024-05-24T17:05:04.541" v="736" actId="20577"/>
          <ac:spMkLst>
            <pc:docMk/>
            <pc:sldMk cId="3893919778" sldId="281"/>
            <ac:spMk id="6" creationId="{FE6519DB-A69A-7603-5B35-0E36F6ACAE65}"/>
          </ac:spMkLst>
        </pc:spChg>
      </pc:sldChg>
      <pc:sldChg chg="add del">
        <pc:chgData name="geonho kim" userId="72bb0c01ed287e5c" providerId="LiveId" clId="{EF7C256F-E3DD-4E2C-9230-CD00DAC91E75}" dt="2024-05-24T21:37:46.210" v="7644" actId="47"/>
        <pc:sldMkLst>
          <pc:docMk/>
          <pc:sldMk cId="2934571762" sldId="282"/>
        </pc:sldMkLst>
      </pc:sldChg>
      <pc:sldChg chg="modSp mod">
        <pc:chgData name="geonho kim" userId="72bb0c01ed287e5c" providerId="LiveId" clId="{EF7C256F-E3DD-4E2C-9230-CD00DAC91E75}" dt="2024-05-24T20:12:47.542" v="3523" actId="14100"/>
        <pc:sldMkLst>
          <pc:docMk/>
          <pc:sldMk cId="2075159418" sldId="283"/>
        </pc:sldMkLst>
        <pc:spChg chg="mod">
          <ac:chgData name="geonho kim" userId="72bb0c01ed287e5c" providerId="LiveId" clId="{EF7C256F-E3DD-4E2C-9230-CD00DAC91E75}" dt="2024-05-24T20:12:44.071" v="3522" actId="20577"/>
          <ac:spMkLst>
            <pc:docMk/>
            <pc:sldMk cId="2075159418" sldId="283"/>
            <ac:spMk id="6" creationId="{AA788B35-A5A7-0C57-516C-E6F86E2C2651}"/>
          </ac:spMkLst>
        </pc:spChg>
        <pc:cxnChg chg="mod">
          <ac:chgData name="geonho kim" userId="72bb0c01ed287e5c" providerId="LiveId" clId="{EF7C256F-E3DD-4E2C-9230-CD00DAC91E75}" dt="2024-05-24T20:12:47.542" v="3523" actId="14100"/>
          <ac:cxnSpMkLst>
            <pc:docMk/>
            <pc:sldMk cId="2075159418" sldId="283"/>
            <ac:cxnSpMk id="7" creationId="{D22F6819-044C-31A2-D01A-D555B481AF7D}"/>
          </ac:cxnSpMkLst>
        </pc:cxnChg>
      </pc:sldChg>
      <pc:sldChg chg="modSp del mod">
        <pc:chgData name="geonho kim" userId="72bb0c01ed287e5c" providerId="LiveId" clId="{EF7C256F-E3DD-4E2C-9230-CD00DAC91E75}" dt="2024-05-24T21:24:54.991" v="7339" actId="2696"/>
        <pc:sldMkLst>
          <pc:docMk/>
          <pc:sldMk cId="1447700571" sldId="284"/>
        </pc:sldMkLst>
        <pc:spChg chg="mod">
          <ac:chgData name="geonho kim" userId="72bb0c01ed287e5c" providerId="LiveId" clId="{EF7C256F-E3DD-4E2C-9230-CD00DAC91E75}" dt="2024-05-24T21:14:05.822" v="7033"/>
          <ac:spMkLst>
            <pc:docMk/>
            <pc:sldMk cId="1447700571" sldId="284"/>
            <ac:spMk id="5" creationId="{DA6DBEF7-B9B9-CA67-F4C6-12C6924A4844}"/>
          </ac:spMkLst>
        </pc:spChg>
        <pc:cxnChg chg="mod">
          <ac:chgData name="geonho kim" userId="72bb0c01ed287e5c" providerId="LiveId" clId="{EF7C256F-E3DD-4E2C-9230-CD00DAC91E75}" dt="2024-05-24T16:53:30.933" v="676" actId="1076"/>
          <ac:cxnSpMkLst>
            <pc:docMk/>
            <pc:sldMk cId="1447700571" sldId="284"/>
            <ac:cxnSpMk id="6" creationId="{5BA9AAC4-C2C7-CA54-CD15-F614D8C5FB08}"/>
          </ac:cxnSpMkLst>
        </pc:cxnChg>
      </pc:sldChg>
      <pc:sldChg chg="add">
        <pc:chgData name="geonho kim" userId="72bb0c01ed287e5c" providerId="LiveId" clId="{EF7C256F-E3DD-4E2C-9230-CD00DAC91E75}" dt="2024-05-24T21:24:58.169" v="7340"/>
        <pc:sldMkLst>
          <pc:docMk/>
          <pc:sldMk cId="3445651942" sldId="284"/>
        </pc:sldMkLst>
      </pc:sldChg>
      <pc:sldChg chg="del">
        <pc:chgData name="geonho kim" userId="72bb0c01ed287e5c" providerId="LiveId" clId="{EF7C256F-E3DD-4E2C-9230-CD00DAC91E75}" dt="2024-05-24T22:02:42.411" v="8551" actId="47"/>
        <pc:sldMkLst>
          <pc:docMk/>
          <pc:sldMk cId="1043938575" sldId="285"/>
        </pc:sldMkLst>
      </pc:sldChg>
      <pc:sldChg chg="addSp delSp modSp mod ord setBg">
        <pc:chgData name="geonho kim" userId="72bb0c01ed287e5c" providerId="LiveId" clId="{EF7C256F-E3DD-4E2C-9230-CD00DAC91E75}" dt="2024-05-24T22:02:38.341" v="8550"/>
        <pc:sldMkLst>
          <pc:docMk/>
          <pc:sldMk cId="3908572757" sldId="286"/>
        </pc:sldMkLst>
        <pc:spChg chg="add mod">
          <ac:chgData name="geonho kim" userId="72bb0c01ed287e5c" providerId="LiveId" clId="{EF7C256F-E3DD-4E2C-9230-CD00DAC91E75}" dt="2024-05-24T21:34:41.216" v="7599"/>
          <ac:spMkLst>
            <pc:docMk/>
            <pc:sldMk cId="3908572757" sldId="286"/>
            <ac:spMk id="2" creationId="{53D7D956-04DB-84F2-6394-0B6CB0DBE54F}"/>
          </ac:spMkLst>
        </pc:spChg>
        <pc:spChg chg="mod">
          <ac:chgData name="geonho kim" userId="72bb0c01ed287e5c" providerId="LiveId" clId="{EF7C256F-E3DD-4E2C-9230-CD00DAC91E75}" dt="2024-05-24T21:37:01.599" v="7637" actId="207"/>
          <ac:spMkLst>
            <pc:docMk/>
            <pc:sldMk cId="3908572757" sldId="286"/>
            <ac:spMk id="4" creationId="{A77E7480-CCA7-F531-E485-18C961EE4030}"/>
          </ac:spMkLst>
        </pc:spChg>
        <pc:spChg chg="add mod">
          <ac:chgData name="geonho kim" userId="72bb0c01ed287e5c" providerId="LiveId" clId="{EF7C256F-E3DD-4E2C-9230-CD00DAC91E75}" dt="2024-05-24T21:35:37.320" v="7602"/>
          <ac:spMkLst>
            <pc:docMk/>
            <pc:sldMk cId="3908572757" sldId="286"/>
            <ac:spMk id="6" creationId="{959ABE41-885C-DC2C-BA06-CB22F72208C3}"/>
          </ac:spMkLst>
        </pc:spChg>
        <pc:picChg chg="del mod">
          <ac:chgData name="geonho kim" userId="72bb0c01ed287e5c" providerId="LiveId" clId="{EF7C256F-E3DD-4E2C-9230-CD00DAC91E75}" dt="2024-05-24T21:36:12.821" v="7631" actId="478"/>
          <ac:picMkLst>
            <pc:docMk/>
            <pc:sldMk cId="3908572757" sldId="286"/>
            <ac:picMk id="3" creationId="{296BAB6A-7EB3-0857-14BB-B52A827D47F9}"/>
          </ac:picMkLst>
        </pc:picChg>
        <pc:cxnChg chg="mod">
          <ac:chgData name="geonho kim" userId="72bb0c01ed287e5c" providerId="LiveId" clId="{EF7C256F-E3DD-4E2C-9230-CD00DAC91E75}" dt="2024-05-24T21:37:09.521" v="7638" actId="13822"/>
          <ac:cxnSpMkLst>
            <pc:docMk/>
            <pc:sldMk cId="3908572757" sldId="286"/>
            <ac:cxnSpMk id="5" creationId="{1FC3C49B-4BAE-6170-B1E6-3D607098C2A8}"/>
          </ac:cxnSpMkLst>
        </pc:cxnChg>
      </pc:sldChg>
      <pc:sldChg chg="add del">
        <pc:chgData name="geonho kim" userId="72bb0c01ed287e5c" providerId="LiveId" clId="{EF7C256F-E3DD-4E2C-9230-CD00DAC91E75}" dt="2024-05-24T19:07:30.511" v="1482" actId="47"/>
        <pc:sldMkLst>
          <pc:docMk/>
          <pc:sldMk cId="972335611" sldId="287"/>
        </pc:sldMkLst>
      </pc:sldChg>
      <pc:sldChg chg="modSp add mod ord">
        <pc:chgData name="geonho kim" userId="72bb0c01ed287e5c" providerId="LiveId" clId="{EF7C256F-E3DD-4E2C-9230-CD00DAC91E75}" dt="2024-05-24T21:59:02.221" v="8235" actId="20577"/>
        <pc:sldMkLst>
          <pc:docMk/>
          <pc:sldMk cId="4177646489" sldId="288"/>
        </pc:sldMkLst>
        <pc:spChg chg="mod">
          <ac:chgData name="geonho kim" userId="72bb0c01ed287e5c" providerId="LiveId" clId="{EF7C256F-E3DD-4E2C-9230-CD00DAC91E75}" dt="2024-05-24T21:25:00.340" v="7341" actId="20577"/>
          <ac:spMkLst>
            <pc:docMk/>
            <pc:sldMk cId="4177646489" sldId="288"/>
            <ac:spMk id="3" creationId="{AB3148C9-4855-880B-4823-30B169977BD4}"/>
          </ac:spMkLst>
        </pc:spChg>
        <pc:spChg chg="mod">
          <ac:chgData name="geonho kim" userId="72bb0c01ed287e5c" providerId="LiveId" clId="{EF7C256F-E3DD-4E2C-9230-CD00DAC91E75}" dt="2024-05-24T21:25:07.272" v="7342"/>
          <ac:spMkLst>
            <pc:docMk/>
            <pc:sldMk cId="4177646489" sldId="288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21:59:02.221" v="8235" actId="20577"/>
          <ac:spMkLst>
            <pc:docMk/>
            <pc:sldMk cId="4177646489" sldId="288"/>
            <ac:spMk id="6" creationId="{FE6519DB-A69A-7603-5B35-0E36F6ACAE65}"/>
          </ac:spMkLst>
        </pc:spChg>
      </pc:sldChg>
      <pc:sldChg chg="modSp add del mod">
        <pc:chgData name="geonho kim" userId="72bb0c01ed287e5c" providerId="LiveId" clId="{EF7C256F-E3DD-4E2C-9230-CD00DAC91E75}" dt="2024-05-24T21:13:38.242" v="7026" actId="47"/>
        <pc:sldMkLst>
          <pc:docMk/>
          <pc:sldMk cId="3726807362" sldId="289"/>
        </pc:sldMkLst>
        <pc:spChg chg="mod">
          <ac:chgData name="geonho kim" userId="72bb0c01ed287e5c" providerId="LiveId" clId="{EF7C256F-E3DD-4E2C-9230-CD00DAC91E75}" dt="2024-05-24T17:05:13.499" v="752"/>
          <ac:spMkLst>
            <pc:docMk/>
            <pc:sldMk cId="3726807362" sldId="289"/>
            <ac:spMk id="6" creationId="{FE6519DB-A69A-7603-5B35-0E36F6ACAE65}"/>
          </ac:spMkLst>
        </pc:spChg>
      </pc:sldChg>
      <pc:sldChg chg="addSp delSp modSp add del mod">
        <pc:chgData name="geonho kim" userId="72bb0c01ed287e5c" providerId="LiveId" clId="{EF7C256F-E3DD-4E2C-9230-CD00DAC91E75}" dt="2024-05-24T20:53:27.393" v="5439" actId="2696"/>
        <pc:sldMkLst>
          <pc:docMk/>
          <pc:sldMk cId="715246858" sldId="290"/>
        </pc:sldMkLst>
        <pc:spChg chg="mod">
          <ac:chgData name="geonho kim" userId="72bb0c01ed287e5c" providerId="LiveId" clId="{EF7C256F-E3DD-4E2C-9230-CD00DAC91E75}" dt="2024-05-24T17:26:00.628" v="1145"/>
          <ac:spMkLst>
            <pc:docMk/>
            <pc:sldMk cId="715246858" sldId="290"/>
            <ac:spMk id="240" creationId="{ADB4815C-6267-8004-48E5-FB062CD40BBB}"/>
          </ac:spMkLst>
        </pc:spChg>
        <pc:spChg chg="mod">
          <ac:chgData name="geonho kim" userId="72bb0c01ed287e5c" providerId="LiveId" clId="{EF7C256F-E3DD-4E2C-9230-CD00DAC91E75}" dt="2024-05-24T17:26:13.701" v="1169" actId="1076"/>
          <ac:spMkLst>
            <pc:docMk/>
            <pc:sldMk cId="715246858" sldId="290"/>
            <ac:spMk id="241" creationId="{FB5C84C0-D1B5-73BE-4554-52B27A64F95F}"/>
          </ac:spMkLst>
        </pc:spChg>
        <pc:spChg chg="mod">
          <ac:chgData name="geonho kim" userId="72bb0c01ed287e5c" providerId="LiveId" clId="{EF7C256F-E3DD-4E2C-9230-CD00DAC91E75}" dt="2024-05-24T17:26:21.920" v="1170" actId="255"/>
          <ac:spMkLst>
            <pc:docMk/>
            <pc:sldMk cId="715246858" sldId="290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19:06:43.508" v="1478" actId="20577"/>
          <ac:spMkLst>
            <pc:docMk/>
            <pc:sldMk cId="715246858" sldId="290"/>
            <ac:spMk id="243" creationId="{6DFBE12E-D9ED-F905-B57C-6E69A6949FDC}"/>
          </ac:spMkLst>
        </pc:spChg>
        <pc:spChg chg="mod">
          <ac:chgData name="geonho kim" userId="72bb0c01ed287e5c" providerId="LiveId" clId="{EF7C256F-E3DD-4E2C-9230-CD00DAC91E75}" dt="2024-05-24T17:28:27.599" v="1348" actId="20577"/>
          <ac:spMkLst>
            <pc:docMk/>
            <pc:sldMk cId="715246858" sldId="290"/>
            <ac:spMk id="244" creationId="{C74D6C1D-A29B-C363-F1FD-6B98339A7C76}"/>
          </ac:spMkLst>
        </pc:spChg>
        <pc:spChg chg="mod">
          <ac:chgData name="geonho kim" userId="72bb0c01ed287e5c" providerId="LiveId" clId="{EF7C256F-E3DD-4E2C-9230-CD00DAC91E75}" dt="2024-05-24T17:29:12.390" v="1433"/>
          <ac:spMkLst>
            <pc:docMk/>
            <pc:sldMk cId="715246858" sldId="290"/>
            <ac:spMk id="245" creationId="{90C234CC-0566-186E-E2A5-ACEF16E150CF}"/>
          </ac:spMkLst>
        </pc:spChg>
        <pc:picChg chg="add del mod">
          <ac:chgData name="geonho kim" userId="72bb0c01ed287e5c" providerId="LiveId" clId="{EF7C256F-E3DD-4E2C-9230-CD00DAC91E75}" dt="2024-05-24T17:15:40.979" v="863" actId="478"/>
          <ac:picMkLst>
            <pc:docMk/>
            <pc:sldMk cId="715246858" sldId="290"/>
            <ac:picMk id="2" creationId="{537D5AF3-21E9-7EB5-4F11-1A7F549197C0}"/>
          </ac:picMkLst>
        </pc:picChg>
        <pc:picChg chg="del">
          <ac:chgData name="geonho kim" userId="72bb0c01ed287e5c" providerId="LiveId" clId="{EF7C256F-E3DD-4E2C-9230-CD00DAC91E75}" dt="2024-05-24T17:14:16.565" v="861" actId="478"/>
          <ac:picMkLst>
            <pc:docMk/>
            <pc:sldMk cId="715246858" sldId="290"/>
            <ac:picMk id="5" creationId="{12318E8C-ADD4-0E92-1C85-B1E955533CD8}"/>
          </ac:picMkLst>
        </pc:picChg>
        <pc:picChg chg="add mod">
          <ac:chgData name="geonho kim" userId="72bb0c01ed287e5c" providerId="LiveId" clId="{EF7C256F-E3DD-4E2C-9230-CD00DAC91E75}" dt="2024-05-24T17:15:48.828" v="869" actId="1076"/>
          <ac:picMkLst>
            <pc:docMk/>
            <pc:sldMk cId="715246858" sldId="290"/>
            <ac:picMk id="8" creationId="{2A7170DE-7DF6-CA8C-DD02-70D59477AED9}"/>
          </ac:picMkLst>
        </pc:picChg>
      </pc:sldChg>
      <pc:sldChg chg="addSp delSp modSp add mod">
        <pc:chgData name="geonho kim" userId="72bb0c01ed287e5c" providerId="LiveId" clId="{EF7C256F-E3DD-4E2C-9230-CD00DAC91E75}" dt="2024-05-24T21:58:46.692" v="8232"/>
        <pc:sldMkLst>
          <pc:docMk/>
          <pc:sldMk cId="1683744093" sldId="290"/>
        </pc:sldMkLst>
        <pc:spChg chg="add del mod ord">
          <ac:chgData name="geonho kim" userId="72bb0c01ed287e5c" providerId="LiveId" clId="{EF7C256F-E3DD-4E2C-9230-CD00DAC91E75}" dt="2024-05-24T21:29:08.907" v="7488" actId="478"/>
          <ac:spMkLst>
            <pc:docMk/>
            <pc:sldMk cId="1683744093" sldId="290"/>
            <ac:spMk id="2" creationId="{D732D2F1-FC1D-7499-3FE8-E5982416AAB1}"/>
          </ac:spMkLst>
        </pc:spChg>
        <pc:spChg chg="add del mod">
          <ac:chgData name="geonho kim" userId="72bb0c01ed287e5c" providerId="LiveId" clId="{EF7C256F-E3DD-4E2C-9230-CD00DAC91E75}" dt="2024-05-24T21:29:08.907" v="7488" actId="478"/>
          <ac:spMkLst>
            <pc:docMk/>
            <pc:sldMk cId="1683744093" sldId="290"/>
            <ac:spMk id="5" creationId="{9104BD57-0059-079A-8691-9C4A905B8A04}"/>
          </ac:spMkLst>
        </pc:spChg>
        <pc:spChg chg="mod">
          <ac:chgData name="geonho kim" userId="72bb0c01ed287e5c" providerId="LiveId" clId="{EF7C256F-E3DD-4E2C-9230-CD00DAC91E75}" dt="2024-05-24T21:29:22.226" v="7492" actId="1076"/>
          <ac:spMkLst>
            <pc:docMk/>
            <pc:sldMk cId="1683744093" sldId="290"/>
            <ac:spMk id="234" creationId="{0A991C76-6EFD-4413-46AB-B02A8790E8D0}"/>
          </ac:spMkLst>
        </pc:spChg>
        <pc:spChg chg="del ord">
          <ac:chgData name="geonho kim" userId="72bb0c01ed287e5c" providerId="LiveId" clId="{EF7C256F-E3DD-4E2C-9230-CD00DAC91E75}" dt="2024-05-24T21:29:08.907" v="7488" actId="478"/>
          <ac:spMkLst>
            <pc:docMk/>
            <pc:sldMk cId="1683744093" sldId="290"/>
            <ac:spMk id="235" creationId="{1410D703-7A21-4D21-BC92-8F0EEC0937D6}"/>
          </ac:spMkLst>
        </pc:spChg>
        <pc:spChg chg="mod">
          <ac:chgData name="geonho kim" userId="72bb0c01ed287e5c" providerId="LiveId" clId="{EF7C256F-E3DD-4E2C-9230-CD00DAC91E75}" dt="2024-05-24T21:29:26.918" v="7493" actId="1076"/>
          <ac:spMkLst>
            <pc:docMk/>
            <pc:sldMk cId="1683744093" sldId="290"/>
            <ac:spMk id="236" creationId="{F23323DA-8B4E-2B59-0310-1AC9C890CCB3}"/>
          </ac:spMkLst>
        </pc:spChg>
        <pc:spChg chg="mod">
          <ac:chgData name="geonho kim" userId="72bb0c01ed287e5c" providerId="LiveId" clId="{EF7C256F-E3DD-4E2C-9230-CD00DAC91E75}" dt="2024-05-24T21:29:22.226" v="7492" actId="1076"/>
          <ac:spMkLst>
            <pc:docMk/>
            <pc:sldMk cId="1683744093" sldId="290"/>
            <ac:spMk id="237" creationId="{76F72313-A917-DF39-B3A4-E72DEE53E82C}"/>
          </ac:spMkLst>
        </pc:spChg>
        <pc:spChg chg="del">
          <ac:chgData name="geonho kim" userId="72bb0c01ed287e5c" providerId="LiveId" clId="{EF7C256F-E3DD-4E2C-9230-CD00DAC91E75}" dt="2024-05-24T21:11:51.759" v="6980" actId="478"/>
          <ac:spMkLst>
            <pc:docMk/>
            <pc:sldMk cId="1683744093" sldId="290"/>
            <ac:spMk id="238" creationId="{51008F8F-9D68-8A2A-9CF3-C6325C3E0919}"/>
          </ac:spMkLst>
        </pc:spChg>
        <pc:spChg chg="mod">
          <ac:chgData name="geonho kim" userId="72bb0c01ed287e5c" providerId="LiveId" clId="{EF7C256F-E3DD-4E2C-9230-CD00DAC91E75}" dt="2024-05-24T21:29:26.918" v="7493" actId="1076"/>
          <ac:spMkLst>
            <pc:docMk/>
            <pc:sldMk cId="1683744093" sldId="290"/>
            <ac:spMk id="239" creationId="{11A54B2D-CD38-5229-7B0A-BB4D21D406E0}"/>
          </ac:spMkLst>
        </pc:spChg>
        <pc:spChg chg="mod">
          <ac:chgData name="geonho kim" userId="72bb0c01ed287e5c" providerId="LiveId" clId="{EF7C256F-E3DD-4E2C-9230-CD00DAC91E75}" dt="2024-05-24T21:29:22.226" v="7492" actId="1076"/>
          <ac:spMkLst>
            <pc:docMk/>
            <pc:sldMk cId="1683744093" sldId="290"/>
            <ac:spMk id="240" creationId="{ADB4815C-6267-8004-48E5-FB062CD40BBB}"/>
          </ac:spMkLst>
        </pc:spChg>
        <pc:spChg chg="del mod ord">
          <ac:chgData name="geonho kim" userId="72bb0c01ed287e5c" providerId="LiveId" clId="{EF7C256F-E3DD-4E2C-9230-CD00DAC91E75}" dt="2024-05-24T21:29:15.470" v="7489" actId="478"/>
          <ac:spMkLst>
            <pc:docMk/>
            <pc:sldMk cId="1683744093" sldId="290"/>
            <ac:spMk id="241" creationId="{FB5C84C0-D1B5-73BE-4554-52B27A64F95F}"/>
          </ac:spMkLst>
        </pc:spChg>
        <pc:spChg chg="mod">
          <ac:chgData name="geonho kim" userId="72bb0c01ed287e5c" providerId="LiveId" clId="{EF7C256F-E3DD-4E2C-9230-CD00DAC91E75}" dt="2024-05-24T21:29:26.918" v="7493" actId="1076"/>
          <ac:spMkLst>
            <pc:docMk/>
            <pc:sldMk cId="1683744093" sldId="290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21:58:46.692" v="8232"/>
          <ac:spMkLst>
            <pc:docMk/>
            <pc:sldMk cId="1683744093" sldId="290"/>
            <ac:spMk id="243" creationId="{6DFBE12E-D9ED-F905-B57C-6E69A6949FDC}"/>
          </ac:spMkLst>
        </pc:spChg>
        <pc:spChg chg="del mod">
          <ac:chgData name="geonho kim" userId="72bb0c01ed287e5c" providerId="LiveId" clId="{EF7C256F-E3DD-4E2C-9230-CD00DAC91E75}" dt="2024-05-24T21:29:15.470" v="7489" actId="478"/>
          <ac:spMkLst>
            <pc:docMk/>
            <pc:sldMk cId="1683744093" sldId="290"/>
            <ac:spMk id="244" creationId="{C74D6C1D-A29B-C363-F1FD-6B98339A7C76}"/>
          </ac:spMkLst>
        </pc:spChg>
        <pc:spChg chg="mod">
          <ac:chgData name="geonho kim" userId="72bb0c01ed287e5c" providerId="LiveId" clId="{EF7C256F-E3DD-4E2C-9230-CD00DAC91E75}" dt="2024-05-24T21:29:26.918" v="7493" actId="1076"/>
          <ac:spMkLst>
            <pc:docMk/>
            <pc:sldMk cId="1683744093" sldId="290"/>
            <ac:spMk id="245" creationId="{90C234CC-0566-186E-E2A5-ACEF16E150CF}"/>
          </ac:spMkLst>
        </pc:spChg>
      </pc:sldChg>
      <pc:sldChg chg="add del">
        <pc:chgData name="geonho kim" userId="72bb0c01ed287e5c" providerId="LiveId" clId="{EF7C256F-E3DD-4E2C-9230-CD00DAC91E75}" dt="2024-05-24T17:05:18.057" v="754" actId="47"/>
        <pc:sldMkLst>
          <pc:docMk/>
          <pc:sldMk cId="3282522945" sldId="290"/>
        </pc:sldMkLst>
      </pc:sldChg>
      <pc:sldChg chg="addSp delSp modSp add mod">
        <pc:chgData name="geonho kim" userId="72bb0c01ed287e5c" providerId="LiveId" clId="{EF7C256F-E3DD-4E2C-9230-CD00DAC91E75}" dt="2024-05-24T21:58:05.133" v="8196"/>
        <pc:sldMkLst>
          <pc:docMk/>
          <pc:sldMk cId="1923212405" sldId="291"/>
        </pc:sldMkLst>
        <pc:spChg chg="add del mod">
          <ac:chgData name="geonho kim" userId="72bb0c01ed287e5c" providerId="LiveId" clId="{EF7C256F-E3DD-4E2C-9230-CD00DAC91E75}" dt="2024-05-24T21:47:10.472" v="7899" actId="478"/>
          <ac:spMkLst>
            <pc:docMk/>
            <pc:sldMk cId="1923212405" sldId="291"/>
            <ac:spMk id="2" creationId="{91C500C0-A5BC-2909-EAE0-95B36C138028}"/>
          </ac:spMkLst>
        </pc:spChg>
        <pc:spChg chg="add mod">
          <ac:chgData name="geonho kim" userId="72bb0c01ed287e5c" providerId="LiveId" clId="{EF7C256F-E3DD-4E2C-9230-CD00DAC91E75}" dt="2024-05-24T21:47:14.275" v="7900"/>
          <ac:spMkLst>
            <pc:docMk/>
            <pc:sldMk cId="1923212405" sldId="291"/>
            <ac:spMk id="6" creationId="{60DEAC61-9F64-94EE-34F8-DA370B4081E4}"/>
          </ac:spMkLst>
        </pc:spChg>
        <pc:spChg chg="add mod">
          <ac:chgData name="geonho kim" userId="72bb0c01ed287e5c" providerId="LiveId" clId="{EF7C256F-E3DD-4E2C-9230-CD00DAC91E75}" dt="2024-05-24T21:47:14.275" v="7900"/>
          <ac:spMkLst>
            <pc:docMk/>
            <pc:sldMk cId="1923212405" sldId="291"/>
            <ac:spMk id="8" creationId="{E3C9EC0D-DACD-4D4E-565D-A8A2C84997C3}"/>
          </ac:spMkLst>
        </pc:spChg>
        <pc:spChg chg="add mod">
          <ac:chgData name="geonho kim" userId="72bb0c01ed287e5c" providerId="LiveId" clId="{EF7C256F-E3DD-4E2C-9230-CD00DAC91E75}" dt="2024-05-24T21:47:14.275" v="7900"/>
          <ac:spMkLst>
            <pc:docMk/>
            <pc:sldMk cId="1923212405" sldId="291"/>
            <ac:spMk id="9" creationId="{A6458AB9-6B05-4235-DE91-54B3D33DDE3D}"/>
          </ac:spMkLst>
        </pc:spChg>
        <pc:spChg chg="add mod">
          <ac:chgData name="geonho kim" userId="72bb0c01ed287e5c" providerId="LiveId" clId="{EF7C256F-E3DD-4E2C-9230-CD00DAC91E75}" dt="2024-05-24T21:58:05.133" v="8196"/>
          <ac:spMkLst>
            <pc:docMk/>
            <pc:sldMk cId="1923212405" sldId="291"/>
            <ac:spMk id="10" creationId="{0AAFBD6A-39D2-BFA8-BEEB-81C23D822248}"/>
          </ac:spMkLst>
        </pc:spChg>
        <pc:spChg chg="mod">
          <ac:chgData name="geonho kim" userId="72bb0c01ed287e5c" providerId="LiveId" clId="{EF7C256F-E3DD-4E2C-9230-CD00DAC91E75}" dt="2024-05-24T21:47:17.855" v="7901" actId="1076"/>
          <ac:spMkLst>
            <pc:docMk/>
            <pc:sldMk cId="1923212405" sldId="291"/>
            <ac:spMk id="234" creationId="{0A991C76-6EFD-4413-46AB-B02A8790E8D0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35" creationId="{1410D703-7A21-4D21-BC92-8F0EEC0937D6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36" creationId="{F23323DA-8B4E-2B59-0310-1AC9C890CCB3}"/>
          </ac:spMkLst>
        </pc:spChg>
        <pc:spChg chg="mod">
          <ac:chgData name="geonho kim" userId="72bb0c01ed287e5c" providerId="LiveId" clId="{EF7C256F-E3DD-4E2C-9230-CD00DAC91E75}" dt="2024-05-24T21:47:17.855" v="7901" actId="1076"/>
          <ac:spMkLst>
            <pc:docMk/>
            <pc:sldMk cId="1923212405" sldId="291"/>
            <ac:spMk id="237" creationId="{76F72313-A917-DF39-B3A4-E72DEE53E82C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38" creationId="{51008F8F-9D68-8A2A-9CF3-C6325C3E0919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39" creationId="{11A54B2D-CD38-5229-7B0A-BB4D21D406E0}"/>
          </ac:spMkLst>
        </pc:spChg>
        <pc:spChg chg="mod">
          <ac:chgData name="geonho kim" userId="72bb0c01ed287e5c" providerId="LiveId" clId="{EF7C256F-E3DD-4E2C-9230-CD00DAC91E75}" dt="2024-05-24T21:47:42.138" v="7941" actId="1076"/>
          <ac:spMkLst>
            <pc:docMk/>
            <pc:sldMk cId="1923212405" sldId="291"/>
            <ac:spMk id="240" creationId="{ADB4815C-6267-8004-48E5-FB062CD40BBB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21:57:37.079" v="8125" actId="20577"/>
          <ac:spMkLst>
            <pc:docMk/>
            <pc:sldMk cId="1923212405" sldId="291"/>
            <ac:spMk id="243" creationId="{6DFBE12E-D9ED-F905-B57C-6E69A6949FDC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44" creationId="{C74D6C1D-A29B-C363-F1FD-6B98339A7C76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45" creationId="{90C234CC-0566-186E-E2A5-ACEF16E150CF}"/>
          </ac:spMkLst>
        </pc:spChg>
      </pc:sldChg>
      <pc:sldChg chg="addSp delSp modSp add del mod ord">
        <pc:chgData name="geonho kim" userId="72bb0c01ed287e5c" providerId="LiveId" clId="{EF7C256F-E3DD-4E2C-9230-CD00DAC91E75}" dt="2024-05-24T21:13:39.207" v="7027" actId="2696"/>
        <pc:sldMkLst>
          <pc:docMk/>
          <pc:sldMk cId="4193777626" sldId="291"/>
        </pc:sldMkLst>
        <pc:picChg chg="add mod">
          <ac:chgData name="geonho kim" userId="72bb0c01ed287e5c" providerId="LiveId" clId="{EF7C256F-E3DD-4E2C-9230-CD00DAC91E75}" dt="2024-05-24T19:15:42.485" v="1490" actId="14100"/>
          <ac:picMkLst>
            <pc:docMk/>
            <pc:sldMk cId="4193777626" sldId="291"/>
            <ac:picMk id="5" creationId="{A16325E2-72A6-9542-1B32-60E33FDE728A}"/>
          </ac:picMkLst>
        </pc:picChg>
        <pc:picChg chg="del">
          <ac:chgData name="geonho kim" userId="72bb0c01ed287e5c" providerId="LiveId" clId="{EF7C256F-E3DD-4E2C-9230-CD00DAC91E75}" dt="2024-05-24T19:15:28.803" v="1483" actId="478"/>
          <ac:picMkLst>
            <pc:docMk/>
            <pc:sldMk cId="4193777626" sldId="291"/>
            <ac:picMk id="8" creationId="{2A7170DE-7DF6-CA8C-DD02-70D59477AED9}"/>
          </ac:picMkLst>
        </pc:picChg>
      </pc:sldChg>
      <pc:sldChg chg="addSp delSp modSp add mod ord">
        <pc:chgData name="geonho kim" userId="72bb0c01ed287e5c" providerId="LiveId" clId="{EF7C256F-E3DD-4E2C-9230-CD00DAC91E75}" dt="2024-05-24T22:54:30.790" v="8575" actId="255"/>
        <pc:sldMkLst>
          <pc:docMk/>
          <pc:sldMk cId="549921721" sldId="292"/>
        </pc:sldMkLst>
        <pc:spChg chg="mod">
          <ac:chgData name="geonho kim" userId="72bb0c01ed287e5c" providerId="LiveId" clId="{EF7C256F-E3DD-4E2C-9230-CD00DAC91E75}" dt="2024-05-24T21:25:19.477" v="7345" actId="20577"/>
          <ac:spMkLst>
            <pc:docMk/>
            <pc:sldMk cId="549921721" sldId="292"/>
            <ac:spMk id="3" creationId="{AB3148C9-4855-880B-4823-30B169977BD4}"/>
          </ac:spMkLst>
        </pc:spChg>
        <pc:spChg chg="mod">
          <ac:chgData name="geonho kim" userId="72bb0c01ed287e5c" providerId="LiveId" clId="{EF7C256F-E3DD-4E2C-9230-CD00DAC91E75}" dt="2024-05-24T20:34:52.730" v="4740"/>
          <ac:spMkLst>
            <pc:docMk/>
            <pc:sldMk cId="549921721" sldId="292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5" creationId="{0781F843-81E7-BDE1-055C-3F8C5BCE70CA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6" creationId="{20D000A5-C298-E8C9-3A23-CADFAF188283}"/>
          </ac:spMkLst>
        </pc:spChg>
        <pc:spChg chg="add mod">
          <ac:chgData name="geonho kim" userId="72bb0c01ed287e5c" providerId="LiveId" clId="{EF7C256F-E3DD-4E2C-9230-CD00DAC91E75}" dt="2024-05-24T22:54:30.790" v="8575" actId="255"/>
          <ac:spMkLst>
            <pc:docMk/>
            <pc:sldMk cId="549921721" sldId="292"/>
            <ac:spMk id="7" creationId="{023ED23E-36EF-1708-5F1E-B3BA446B570C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8" creationId="{8D957D66-E889-74C8-AEDE-0D24C4EA3DF9}"/>
          </ac:spMkLst>
        </pc:spChg>
        <pc:spChg chg="add 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9" creationId="{70120F00-7E52-76F5-B076-937D1F972FB1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1" creationId="{6F2226ED-FDEF-E600-0379-D8C1F2E66CF7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2" creationId="{6A5E606C-8437-43E2-6866-883532C5E99C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5" creationId="{D243C24E-3D42-A5E1-B2E7-BC18CEECE9D9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7" creationId="{909BEBB2-9951-F786-57D2-9335256473C0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9" creationId="{2E8614FA-B81F-C715-0F22-7047CF3FC879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20" creationId="{233B09D0-8B0E-39B4-192B-1C71FC28BFB0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21" creationId="{3028FA7E-B798-A1C1-85D3-822BCFA64212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22" creationId="{4AF59B97-71CF-7F66-DF69-3F567CB14B64}"/>
          </ac:spMkLst>
        </pc:spChg>
        <pc:spChg chg="del mod">
          <ac:chgData name="geonho kim" userId="72bb0c01ed287e5c" providerId="LiveId" clId="{EF7C256F-E3DD-4E2C-9230-CD00DAC91E75}" dt="2024-05-24T20:22:14.269" v="3980" actId="478"/>
          <ac:spMkLst>
            <pc:docMk/>
            <pc:sldMk cId="549921721" sldId="292"/>
            <ac:spMk id="23" creationId="{73637E0F-D3AE-96F0-4530-D295FE90A748}"/>
          </ac:spMkLst>
        </pc:spChg>
      </pc:sldChg>
      <pc:sldChg chg="addSp delSp modSp add mod">
        <pc:chgData name="geonho kim" userId="72bb0c01ed287e5c" providerId="LiveId" clId="{EF7C256F-E3DD-4E2C-9230-CD00DAC91E75}" dt="2024-05-24T21:39:16.923" v="7684" actId="14100"/>
        <pc:sldMkLst>
          <pc:docMk/>
          <pc:sldMk cId="1009951780" sldId="293"/>
        </pc:sldMkLst>
        <pc:spChg chg="add mod">
          <ac:chgData name="geonho kim" userId="72bb0c01ed287e5c" providerId="LiveId" clId="{EF7C256F-E3DD-4E2C-9230-CD00DAC91E75}" dt="2024-05-24T21:09:47.887" v="6903" actId="164"/>
          <ac:spMkLst>
            <pc:docMk/>
            <pc:sldMk cId="1009951780" sldId="293"/>
            <ac:spMk id="2" creationId="{EE066DD2-7D6B-A090-C74B-623B3072AABD}"/>
          </ac:spMkLst>
        </pc:spChg>
        <pc:spChg chg="mod">
          <ac:chgData name="geonho kim" userId="72bb0c01ed287e5c" providerId="LiveId" clId="{EF7C256F-E3DD-4E2C-9230-CD00DAC91E75}" dt="2024-05-24T21:25:17.613" v="7344" actId="20577"/>
          <ac:spMkLst>
            <pc:docMk/>
            <pc:sldMk cId="1009951780" sldId="293"/>
            <ac:spMk id="3" creationId="{AB3148C9-4855-880B-4823-30B169977BD4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5" creationId="{0781F843-81E7-BDE1-055C-3F8C5BCE70CA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6" creationId="{20D000A5-C298-E8C9-3A23-CADFAF188283}"/>
          </ac:spMkLst>
        </pc:spChg>
        <pc:spChg chg="mod">
          <ac:chgData name="geonho kim" userId="72bb0c01ed287e5c" providerId="LiveId" clId="{EF7C256F-E3DD-4E2C-9230-CD00DAC91E75}" dt="2024-05-24T21:10:54.474" v="6951" actId="1076"/>
          <ac:spMkLst>
            <pc:docMk/>
            <pc:sldMk cId="1009951780" sldId="293"/>
            <ac:spMk id="7" creationId="{023ED23E-36EF-1708-5F1E-B3BA446B570C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8" creationId="{8D957D66-E889-74C8-AEDE-0D24C4EA3DF9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9" creationId="{70120F00-7E52-76F5-B076-937D1F972FB1}"/>
          </ac:spMkLst>
        </pc:spChg>
        <pc:spChg chg="add mod">
          <ac:chgData name="geonho kim" userId="72bb0c01ed287e5c" providerId="LiveId" clId="{EF7C256F-E3DD-4E2C-9230-CD00DAC91E75}" dt="2024-05-24T21:09:47.887" v="6903" actId="164"/>
          <ac:spMkLst>
            <pc:docMk/>
            <pc:sldMk cId="1009951780" sldId="293"/>
            <ac:spMk id="10" creationId="{D258DF7E-4384-D3A0-D134-E56D7B35DB00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1" creationId="{6F2226ED-FDEF-E600-0379-D8C1F2E66CF7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2" creationId="{6A5E606C-8437-43E2-6866-883532C5E99C}"/>
          </ac:spMkLst>
        </pc:spChg>
        <pc:spChg chg="add mod">
          <ac:chgData name="geonho kim" userId="72bb0c01ed287e5c" providerId="LiveId" clId="{EF7C256F-E3DD-4E2C-9230-CD00DAC91E75}" dt="2024-05-24T21:09:49.440" v="6904" actId="164"/>
          <ac:spMkLst>
            <pc:docMk/>
            <pc:sldMk cId="1009951780" sldId="293"/>
            <ac:spMk id="13" creationId="{6628295E-BB81-B0CF-D8F9-6007E39C4F1E}"/>
          </ac:spMkLst>
        </pc:spChg>
        <pc:spChg chg="add del mod">
          <ac:chgData name="geonho kim" userId="72bb0c01ed287e5c" providerId="LiveId" clId="{EF7C256F-E3DD-4E2C-9230-CD00DAC91E75}" dt="2024-05-24T21:09:49.440" v="6904" actId="164"/>
          <ac:spMkLst>
            <pc:docMk/>
            <pc:sldMk cId="1009951780" sldId="293"/>
            <ac:spMk id="14" creationId="{68A718F3-2478-C058-1091-638159688644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5" creationId="{D243C24E-3D42-A5E1-B2E7-BC18CEECE9D9}"/>
          </ac:spMkLst>
        </pc:spChg>
        <pc:spChg chg="add mod">
          <ac:chgData name="geonho kim" userId="72bb0c01ed287e5c" providerId="LiveId" clId="{EF7C256F-E3DD-4E2C-9230-CD00DAC91E75}" dt="2024-05-24T21:09:52.144" v="6906" actId="164"/>
          <ac:spMkLst>
            <pc:docMk/>
            <pc:sldMk cId="1009951780" sldId="293"/>
            <ac:spMk id="16" creationId="{40F468F5-268A-7428-AA27-FFDA31F105A4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7" creationId="{909BEBB2-9951-F786-57D2-9335256473C0}"/>
          </ac:spMkLst>
        </pc:spChg>
        <pc:spChg chg="add mod">
          <ac:chgData name="geonho kim" userId="72bb0c01ed287e5c" providerId="LiveId" clId="{EF7C256F-E3DD-4E2C-9230-CD00DAC91E75}" dt="2024-05-24T21:09:52.144" v="6906" actId="164"/>
          <ac:spMkLst>
            <pc:docMk/>
            <pc:sldMk cId="1009951780" sldId="293"/>
            <ac:spMk id="18" creationId="{1330433D-F8B6-8051-2786-B13218A97581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9" creationId="{2E8614FA-B81F-C715-0F22-7047CF3FC879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20" creationId="{233B09D0-8B0E-39B4-192B-1C71FC28BFB0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21" creationId="{3028FA7E-B798-A1C1-85D3-822BCFA64212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22" creationId="{4AF59B97-71CF-7F66-DF69-3F567CB14B64}"/>
          </ac:spMkLst>
        </pc:spChg>
        <pc:spChg chg="add mod">
          <ac:chgData name="geonho kim" userId="72bb0c01ed287e5c" providerId="LiveId" clId="{EF7C256F-E3DD-4E2C-9230-CD00DAC91E75}" dt="2024-05-24T21:09:50.834" v="6905" actId="164"/>
          <ac:spMkLst>
            <pc:docMk/>
            <pc:sldMk cId="1009951780" sldId="293"/>
            <ac:spMk id="23" creationId="{211F0C57-A8DB-15CB-B185-9306F9CD0BC8}"/>
          </ac:spMkLst>
        </pc:spChg>
        <pc:spChg chg="add mod">
          <ac:chgData name="geonho kim" userId="72bb0c01ed287e5c" providerId="LiveId" clId="{EF7C256F-E3DD-4E2C-9230-CD00DAC91E75}" dt="2024-05-24T21:09:50.834" v="6905" actId="164"/>
          <ac:spMkLst>
            <pc:docMk/>
            <pc:sldMk cId="1009951780" sldId="293"/>
            <ac:spMk id="25" creationId="{D7EBAA48-2623-4474-B5C6-2FAB1F8A6EEE}"/>
          </ac:spMkLst>
        </pc:spChg>
        <pc:spChg chg="add mod">
          <ac:chgData name="geonho kim" userId="72bb0c01ed287e5c" providerId="LiveId" clId="{EF7C256F-E3DD-4E2C-9230-CD00DAC91E75}" dt="2024-05-24T21:09:47.887" v="6903" actId="164"/>
          <ac:spMkLst>
            <pc:docMk/>
            <pc:sldMk cId="1009951780" sldId="293"/>
            <ac:spMk id="26" creationId="{E02D9CA4-779C-4D7F-E245-D68DDC505D7A}"/>
          </ac:spMkLst>
        </pc:spChg>
        <pc:spChg chg="add mod">
          <ac:chgData name="geonho kim" userId="72bb0c01ed287e5c" providerId="LiveId" clId="{EF7C256F-E3DD-4E2C-9230-CD00DAC91E75}" dt="2024-05-24T21:09:52.144" v="6906" actId="164"/>
          <ac:spMkLst>
            <pc:docMk/>
            <pc:sldMk cId="1009951780" sldId="293"/>
            <ac:spMk id="27" creationId="{47312C07-DFD0-E3A3-E68D-8B9BCEE4F4C9}"/>
          </ac:spMkLst>
        </pc:spChg>
        <pc:spChg chg="add del mod">
          <ac:chgData name="geonho kim" userId="72bb0c01ed287e5c" providerId="LiveId" clId="{EF7C256F-E3DD-4E2C-9230-CD00DAC91E75}" dt="2024-05-24T20:51:30.268" v="5336"/>
          <ac:spMkLst>
            <pc:docMk/>
            <pc:sldMk cId="1009951780" sldId="293"/>
            <ac:spMk id="28" creationId="{DD76D0F2-0D1A-5FA0-D143-97B7EB538420}"/>
          </ac:spMkLst>
        </pc:spChg>
        <pc:spChg chg="add mod">
          <ac:chgData name="geonho kim" userId="72bb0c01ed287e5c" providerId="LiveId" clId="{EF7C256F-E3DD-4E2C-9230-CD00DAC91E75}" dt="2024-05-24T21:09:50.834" v="6905" actId="164"/>
          <ac:spMkLst>
            <pc:docMk/>
            <pc:sldMk cId="1009951780" sldId="293"/>
            <ac:spMk id="29" creationId="{B2378E72-007A-19E6-ACDC-76272838D4F3}"/>
          </ac:spMkLst>
        </pc:spChg>
        <pc:spChg chg="add del mod">
          <ac:chgData name="geonho kim" userId="72bb0c01ed287e5c" providerId="LiveId" clId="{EF7C256F-E3DD-4E2C-9230-CD00DAC91E75}" dt="2024-05-24T20:58:26.198" v="5897" actId="478"/>
          <ac:spMkLst>
            <pc:docMk/>
            <pc:sldMk cId="1009951780" sldId="293"/>
            <ac:spMk id="30" creationId="{EF575D93-A330-23F8-F93D-B059AB5157E2}"/>
          </ac:spMkLst>
        </pc:spChg>
        <pc:spChg chg="add mod">
          <ac:chgData name="geonho kim" userId="72bb0c01ed287e5c" providerId="LiveId" clId="{EF7C256F-E3DD-4E2C-9230-CD00DAC91E75}" dt="2024-05-24T21:39:15.313" v="7683" actId="14100"/>
          <ac:spMkLst>
            <pc:docMk/>
            <pc:sldMk cId="1009951780" sldId="293"/>
            <ac:spMk id="31" creationId="{4631ABC3-37C9-AB11-A91C-72DE3E09D0BD}"/>
          </ac:spMkLst>
        </pc:spChg>
        <pc:spChg chg="add del mod">
          <ac:chgData name="geonho kim" userId="72bb0c01ed287e5c" providerId="LiveId" clId="{EF7C256F-E3DD-4E2C-9230-CD00DAC91E75}" dt="2024-05-24T20:58:26.198" v="5897" actId="478"/>
          <ac:spMkLst>
            <pc:docMk/>
            <pc:sldMk cId="1009951780" sldId="293"/>
            <ac:spMk id="32" creationId="{554E7499-863D-F449-7ACC-422B0CE00A6F}"/>
          </ac:spMkLst>
        </pc:spChg>
        <pc:spChg chg="add mod">
          <ac:chgData name="geonho kim" userId="72bb0c01ed287e5c" providerId="LiveId" clId="{EF7C256F-E3DD-4E2C-9230-CD00DAC91E75}" dt="2024-05-24T21:09:49.440" v="6904" actId="164"/>
          <ac:spMkLst>
            <pc:docMk/>
            <pc:sldMk cId="1009951780" sldId="293"/>
            <ac:spMk id="33" creationId="{C073C553-0C4A-1773-6EE6-F50149A4E37D}"/>
          </ac:spMkLst>
        </pc:spChg>
        <pc:spChg chg="add mod">
          <ac:chgData name="geonho kim" userId="72bb0c01ed287e5c" providerId="LiveId" clId="{EF7C256F-E3DD-4E2C-9230-CD00DAC91E75}" dt="2024-05-24T20:55:19.809" v="5581" actId="571"/>
          <ac:spMkLst>
            <pc:docMk/>
            <pc:sldMk cId="1009951780" sldId="293"/>
            <ac:spMk id="34" creationId="{8B96DF0D-EE77-08BA-5C6A-CF649D7A63E3}"/>
          </ac:spMkLst>
        </pc:spChg>
        <pc:spChg chg="add mod">
          <ac:chgData name="geonho kim" userId="72bb0c01ed287e5c" providerId="LiveId" clId="{EF7C256F-E3DD-4E2C-9230-CD00DAC91E75}" dt="2024-05-24T21:39:16.923" v="7684" actId="14100"/>
          <ac:spMkLst>
            <pc:docMk/>
            <pc:sldMk cId="1009951780" sldId="293"/>
            <ac:spMk id="35" creationId="{8E40A770-85D4-CD8F-301C-06832570F361}"/>
          </ac:spMkLst>
        </pc:spChg>
        <pc:spChg chg="add mod">
          <ac:chgData name="geonho kim" userId="72bb0c01ed287e5c" providerId="LiveId" clId="{EF7C256F-E3DD-4E2C-9230-CD00DAC91E75}" dt="2024-05-24T21:39:10.992" v="7681" actId="14100"/>
          <ac:spMkLst>
            <pc:docMk/>
            <pc:sldMk cId="1009951780" sldId="293"/>
            <ac:spMk id="36" creationId="{B4F8435C-7127-88EF-7CE8-4D4770F9E292}"/>
          </ac:spMkLst>
        </pc:spChg>
        <pc:spChg chg="add mod">
          <ac:chgData name="geonho kim" userId="72bb0c01ed287e5c" providerId="LiveId" clId="{EF7C256F-E3DD-4E2C-9230-CD00DAC91E75}" dt="2024-05-24T21:39:07.476" v="7680" actId="14100"/>
          <ac:spMkLst>
            <pc:docMk/>
            <pc:sldMk cId="1009951780" sldId="293"/>
            <ac:spMk id="37" creationId="{F7F85B76-8B9C-DA34-6DAF-B6FE6C17004B}"/>
          </ac:spMkLst>
        </pc:spChg>
        <pc:spChg chg="add del mod">
          <ac:chgData name="geonho kim" userId="72bb0c01ed287e5c" providerId="LiveId" clId="{EF7C256F-E3DD-4E2C-9230-CD00DAC91E75}" dt="2024-05-24T20:58:23.882" v="5896" actId="478"/>
          <ac:spMkLst>
            <pc:docMk/>
            <pc:sldMk cId="1009951780" sldId="293"/>
            <ac:spMk id="246" creationId="{A1E5E01E-746F-E5DE-CE41-0FF614C190EC}"/>
          </ac:spMkLst>
        </pc:spChg>
        <pc:grpChg chg="add mod">
          <ac:chgData name="geonho kim" userId="72bb0c01ed287e5c" providerId="LiveId" clId="{EF7C256F-E3DD-4E2C-9230-CD00DAC91E75}" dt="2024-05-24T21:10:08.180" v="6915" actId="1076"/>
          <ac:grpSpMkLst>
            <pc:docMk/>
            <pc:sldMk cId="1009951780" sldId="293"/>
            <ac:grpSpMk id="38" creationId="{94831A47-9E9B-7B91-6414-3B419C716295}"/>
          </ac:grpSpMkLst>
        </pc:grpChg>
        <pc:grpChg chg="add mod">
          <ac:chgData name="geonho kim" userId="72bb0c01ed287e5c" providerId="LiveId" clId="{EF7C256F-E3DD-4E2C-9230-CD00DAC91E75}" dt="2024-05-24T21:10:05.683" v="6914" actId="1076"/>
          <ac:grpSpMkLst>
            <pc:docMk/>
            <pc:sldMk cId="1009951780" sldId="293"/>
            <ac:grpSpMk id="39" creationId="{F994D131-3718-33C0-CDDA-5ACBC02F04D9}"/>
          </ac:grpSpMkLst>
        </pc:grpChg>
        <pc:grpChg chg="add mod">
          <ac:chgData name="geonho kim" userId="72bb0c01ed287e5c" providerId="LiveId" clId="{EF7C256F-E3DD-4E2C-9230-CD00DAC91E75}" dt="2024-05-24T21:10:00.469" v="6911" actId="1076"/>
          <ac:grpSpMkLst>
            <pc:docMk/>
            <pc:sldMk cId="1009951780" sldId="293"/>
            <ac:grpSpMk id="40" creationId="{23143FA4-32AE-71B3-5DCB-A35EA6CD0B35}"/>
          </ac:grpSpMkLst>
        </pc:grpChg>
        <pc:grpChg chg="add mod">
          <ac:chgData name="geonho kim" userId="72bb0c01ed287e5c" providerId="LiveId" clId="{EF7C256F-E3DD-4E2C-9230-CD00DAC91E75}" dt="2024-05-24T21:10:00.872" v="6912" actId="1076"/>
          <ac:grpSpMkLst>
            <pc:docMk/>
            <pc:sldMk cId="1009951780" sldId="293"/>
            <ac:grpSpMk id="41" creationId="{51C20C86-BA7B-DEA3-2F76-3BF678D0CCC3}"/>
          </ac:grpSpMkLst>
        </pc:grpChg>
      </pc:sldChg>
      <pc:sldChg chg="modSp add mod">
        <pc:chgData name="geonho kim" userId="72bb0c01ed287e5c" providerId="LiveId" clId="{EF7C256F-E3DD-4E2C-9230-CD00DAC91E75}" dt="2024-05-24T21:37:28.717" v="7640"/>
        <pc:sldMkLst>
          <pc:docMk/>
          <pc:sldMk cId="127788402" sldId="294"/>
        </pc:sldMkLst>
        <pc:spChg chg="mod">
          <ac:chgData name="geonho kim" userId="72bb0c01ed287e5c" providerId="LiveId" clId="{EF7C256F-E3DD-4E2C-9230-CD00DAC91E75}" dt="2024-05-24T21:37:25.153" v="7639" actId="20577"/>
          <ac:spMkLst>
            <pc:docMk/>
            <pc:sldMk cId="127788402" sldId="294"/>
            <ac:spMk id="3" creationId="{AB3148C9-4855-880B-4823-30B169977BD4}"/>
          </ac:spMkLst>
        </pc:spChg>
        <pc:spChg chg="mod">
          <ac:chgData name="geonho kim" userId="72bb0c01ed287e5c" providerId="LiveId" clId="{EF7C256F-E3DD-4E2C-9230-CD00DAC91E75}" dt="2024-05-24T21:37:28.717" v="7640"/>
          <ac:spMkLst>
            <pc:docMk/>
            <pc:sldMk cId="127788402" sldId="294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21:10:28.597" v="6937"/>
          <ac:spMkLst>
            <pc:docMk/>
            <pc:sldMk cId="127788402" sldId="294"/>
            <ac:spMk id="6" creationId="{FE6519DB-A69A-7603-5B35-0E36F6ACAE65}"/>
          </ac:spMkLst>
        </pc:spChg>
      </pc:sldChg>
      <pc:sldChg chg="delSp add del mod">
        <pc:chgData name="geonho kim" userId="72bb0c01ed287e5c" providerId="LiveId" clId="{EF7C256F-E3DD-4E2C-9230-CD00DAC91E75}" dt="2024-05-24T20:50:19.088" v="5247" actId="47"/>
        <pc:sldMkLst>
          <pc:docMk/>
          <pc:sldMk cId="1092811100" sldId="294"/>
        </pc:sldMkLst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" creationId="{D258DF7E-4384-D3A0-D134-E56D7B35DB00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5" creationId="{EE066DD2-7D6B-A090-C74B-623B3072AABD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11" creationId="{6628295E-BB81-B0CF-D8F9-6007E39C4F1E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12" creationId="{68A718F3-2478-C058-1091-638159688644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17" creationId="{40F468F5-268A-7428-AA27-FFDA31F105A4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19" creationId="{1330433D-F8B6-8051-2786-B13218A97581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1" creationId="{211F0C57-A8DB-15CB-B185-9306F9CD0BC8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2" creationId="{D7EBAA48-2623-4474-B5C6-2FAB1F8A6EEE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3" creationId="{E02D9CA4-779C-4D7F-E245-D68DDC505D7A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4" creationId="{47312C07-DFD0-E3A3-E68D-8B9BCEE4F4C9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5" creationId="{DD76D0F2-0D1A-5FA0-D143-97B7EB538420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6" creationId="{B2378E72-007A-19E6-ACDC-76272838D4F3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9" creationId="{EF575D93-A330-23F8-F93D-B059AB5157E2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30" creationId="{4631ABC3-37C9-AB11-A91C-72DE3E09D0BD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31" creationId="{554E7499-863D-F449-7ACC-422B0CE00A6F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46" creationId="{A1E5E01E-746F-E5DE-CE41-0FF614C190EC}"/>
          </ac:spMkLst>
        </pc:spChg>
      </pc:sldChg>
      <pc:sldChg chg="modSp add mod">
        <pc:chgData name="geonho kim" userId="72bb0c01ed287e5c" providerId="LiveId" clId="{EF7C256F-E3DD-4E2C-9230-CD00DAC91E75}" dt="2024-05-24T21:13:32.381" v="7025"/>
        <pc:sldMkLst>
          <pc:docMk/>
          <pc:sldMk cId="1361086183" sldId="295"/>
        </pc:sldMkLst>
        <pc:spChg chg="mod">
          <ac:chgData name="geonho kim" userId="72bb0c01ed287e5c" providerId="LiveId" clId="{EF7C256F-E3DD-4E2C-9230-CD00DAC91E75}" dt="2024-05-24T21:13:32.381" v="7025"/>
          <ac:spMkLst>
            <pc:docMk/>
            <pc:sldMk cId="1361086183" sldId="295"/>
            <ac:spMk id="6" creationId="{FE6519DB-A69A-7603-5B35-0E36F6ACAE65}"/>
          </ac:spMkLst>
        </pc:spChg>
      </pc:sldChg>
      <pc:sldChg chg="addSp delSp modSp add mod">
        <pc:chgData name="geonho kim" userId="72bb0c01ed287e5c" providerId="LiveId" clId="{EF7C256F-E3DD-4E2C-9230-CD00DAC91E75}" dt="2024-05-24T22:01:00.008" v="8469" actId="1076"/>
        <pc:sldMkLst>
          <pc:docMk/>
          <pc:sldMk cId="1104504297" sldId="296"/>
        </pc:sldMkLst>
        <pc:spChg chg="mod">
          <ac:chgData name="geonho kim" userId="72bb0c01ed287e5c" providerId="LiveId" clId="{EF7C256F-E3DD-4E2C-9230-CD00DAC91E75}" dt="2024-05-24T21:16:54.402" v="7052" actId="14100"/>
          <ac:spMkLst>
            <pc:docMk/>
            <pc:sldMk cId="1104504297" sldId="296"/>
            <ac:spMk id="7" creationId="{F080C199-243B-2784-BC1B-E113C02E4C39}"/>
          </ac:spMkLst>
        </pc:spChg>
        <pc:spChg chg="add mod topLvl">
          <ac:chgData name="geonho kim" userId="72bb0c01ed287e5c" providerId="LiveId" clId="{EF7C256F-E3DD-4E2C-9230-CD00DAC91E75}" dt="2024-05-24T21:20:21.177" v="7135" actId="164"/>
          <ac:spMkLst>
            <pc:docMk/>
            <pc:sldMk cId="1104504297" sldId="296"/>
            <ac:spMk id="8" creationId="{8333561B-2A02-1372-15B9-3C0CB4C78D0F}"/>
          </ac:spMkLst>
        </pc:spChg>
        <pc:spChg chg="add mod topLvl">
          <ac:chgData name="geonho kim" userId="72bb0c01ed287e5c" providerId="LiveId" clId="{EF7C256F-E3DD-4E2C-9230-CD00DAC91E75}" dt="2024-05-24T21:20:21.177" v="7135" actId="164"/>
          <ac:spMkLst>
            <pc:docMk/>
            <pc:sldMk cId="1104504297" sldId="296"/>
            <ac:spMk id="9" creationId="{396FA5FD-85C2-C1E6-FD28-DF3CB18F758E}"/>
          </ac:spMkLst>
        </pc:spChg>
        <pc:spChg chg="mod">
          <ac:chgData name="geonho kim" userId="72bb0c01ed287e5c" providerId="LiveId" clId="{EF7C256F-E3DD-4E2C-9230-CD00DAC91E75}" dt="2024-05-24T21:18:32.577" v="7089" actId="571"/>
          <ac:spMkLst>
            <pc:docMk/>
            <pc:sldMk cId="1104504297" sldId="296"/>
            <ac:spMk id="12" creationId="{F8C048C7-D22F-5F86-2AB1-6CC301F9CD22}"/>
          </ac:spMkLst>
        </pc:spChg>
        <pc:spChg chg="mod">
          <ac:chgData name="geonho kim" userId="72bb0c01ed287e5c" providerId="LiveId" clId="{EF7C256F-E3DD-4E2C-9230-CD00DAC91E75}" dt="2024-05-24T21:18:37.498" v="7091" actId="20577"/>
          <ac:spMkLst>
            <pc:docMk/>
            <pc:sldMk cId="1104504297" sldId="296"/>
            <ac:spMk id="13" creationId="{85D63EE6-25BF-A778-5F87-B01E53FA8033}"/>
          </ac:spMkLst>
        </pc:spChg>
        <pc:spChg chg="mod">
          <ac:chgData name="geonho kim" userId="72bb0c01ed287e5c" providerId="LiveId" clId="{EF7C256F-E3DD-4E2C-9230-CD00DAC91E75}" dt="2024-05-24T21:18:34.946" v="7090" actId="571"/>
          <ac:spMkLst>
            <pc:docMk/>
            <pc:sldMk cId="1104504297" sldId="296"/>
            <ac:spMk id="15" creationId="{11EEFD3C-9A2A-3278-40AF-6F568DB5A088}"/>
          </ac:spMkLst>
        </pc:spChg>
        <pc:spChg chg="mod">
          <ac:chgData name="geonho kim" userId="72bb0c01ed287e5c" providerId="LiveId" clId="{EF7C256F-E3DD-4E2C-9230-CD00DAC91E75}" dt="2024-05-24T21:18:39.221" v="7092" actId="20577"/>
          <ac:spMkLst>
            <pc:docMk/>
            <pc:sldMk cId="1104504297" sldId="296"/>
            <ac:spMk id="16" creationId="{DC4A9C3E-D5F0-930E-03C1-4CF840A57D00}"/>
          </ac:spMkLst>
        </pc:spChg>
        <pc:spChg chg="del mod topLvl">
          <ac:chgData name="geonho kim" userId="72bb0c01ed287e5c" providerId="LiveId" clId="{EF7C256F-E3DD-4E2C-9230-CD00DAC91E75}" dt="2024-05-24T21:20:23.007" v="7136" actId="478"/>
          <ac:spMkLst>
            <pc:docMk/>
            <pc:sldMk cId="1104504297" sldId="296"/>
            <ac:spMk id="19" creationId="{0445A073-3273-6C16-1D1C-CC9B82DA7AD3}"/>
          </ac:spMkLst>
        </pc:spChg>
        <pc:spChg chg="del mod topLvl">
          <ac:chgData name="geonho kim" userId="72bb0c01ed287e5c" providerId="LiveId" clId="{EF7C256F-E3DD-4E2C-9230-CD00DAC91E75}" dt="2024-05-24T21:20:25.481" v="7139" actId="478"/>
          <ac:spMkLst>
            <pc:docMk/>
            <pc:sldMk cId="1104504297" sldId="296"/>
            <ac:spMk id="20" creationId="{D63C05A0-E6DF-8F69-94CE-C3699BA98C0A}"/>
          </ac:spMkLst>
        </pc:spChg>
        <pc:spChg chg="del mod topLvl">
          <ac:chgData name="geonho kim" userId="72bb0c01ed287e5c" providerId="LiveId" clId="{EF7C256F-E3DD-4E2C-9230-CD00DAC91E75}" dt="2024-05-24T21:20:26.191" v="7140" actId="478"/>
          <ac:spMkLst>
            <pc:docMk/>
            <pc:sldMk cId="1104504297" sldId="296"/>
            <ac:spMk id="22" creationId="{FA3C16F9-0603-141A-1886-A4589441A4B2}"/>
          </ac:spMkLst>
        </pc:spChg>
        <pc:spChg chg="del mod topLvl">
          <ac:chgData name="geonho kim" userId="72bb0c01ed287e5c" providerId="LiveId" clId="{EF7C256F-E3DD-4E2C-9230-CD00DAC91E75}" dt="2024-05-24T21:20:23.765" v="7137" actId="478"/>
          <ac:spMkLst>
            <pc:docMk/>
            <pc:sldMk cId="1104504297" sldId="296"/>
            <ac:spMk id="23" creationId="{0378F84C-CB2F-DFF0-E6F0-7ED305240C18}"/>
          </ac:spMkLst>
        </pc:spChg>
        <pc:spChg chg="mod">
          <ac:chgData name="geonho kim" userId="72bb0c01ed287e5c" providerId="LiveId" clId="{EF7C256F-E3DD-4E2C-9230-CD00DAC91E75}" dt="2024-05-24T21:20:28.786" v="7141" actId="571"/>
          <ac:spMkLst>
            <pc:docMk/>
            <pc:sldMk cId="1104504297" sldId="296"/>
            <ac:spMk id="26" creationId="{A9F14322-8254-A5A6-CE89-7A8A4B1F1C51}"/>
          </ac:spMkLst>
        </pc:spChg>
        <pc:spChg chg="mod">
          <ac:chgData name="geonho kim" userId="72bb0c01ed287e5c" providerId="LiveId" clId="{EF7C256F-E3DD-4E2C-9230-CD00DAC91E75}" dt="2024-05-24T21:20:32.729" v="7143" actId="20577"/>
          <ac:spMkLst>
            <pc:docMk/>
            <pc:sldMk cId="1104504297" sldId="296"/>
            <ac:spMk id="27" creationId="{565E619A-127A-5C31-20D0-49C1EDB8C92E}"/>
          </ac:spMkLst>
        </pc:spChg>
        <pc:spChg chg="mod">
          <ac:chgData name="geonho kim" userId="72bb0c01ed287e5c" providerId="LiveId" clId="{EF7C256F-E3DD-4E2C-9230-CD00DAC91E75}" dt="2024-05-24T21:20:31.211" v="7142" actId="571"/>
          <ac:spMkLst>
            <pc:docMk/>
            <pc:sldMk cId="1104504297" sldId="296"/>
            <ac:spMk id="29" creationId="{1FAA074B-0073-B253-E1D2-A66AF49CF6C8}"/>
          </ac:spMkLst>
        </pc:spChg>
        <pc:spChg chg="mod">
          <ac:chgData name="geonho kim" userId="72bb0c01ed287e5c" providerId="LiveId" clId="{EF7C256F-E3DD-4E2C-9230-CD00DAC91E75}" dt="2024-05-24T21:20:34.783" v="7144" actId="20577"/>
          <ac:spMkLst>
            <pc:docMk/>
            <pc:sldMk cId="1104504297" sldId="296"/>
            <ac:spMk id="30" creationId="{E2C95F1E-E6A3-974C-9491-4D0C653F53F4}"/>
          </ac:spMkLst>
        </pc:spChg>
        <pc:spChg chg="add mod">
          <ac:chgData name="geonho kim" userId="72bb0c01ed287e5c" providerId="LiveId" clId="{EF7C256F-E3DD-4E2C-9230-CD00DAC91E75}" dt="2024-05-24T21:21:07.088" v="7162" actId="255"/>
          <ac:spMkLst>
            <pc:docMk/>
            <pc:sldMk cId="1104504297" sldId="296"/>
            <ac:spMk id="31" creationId="{86B5180A-1FC5-456D-9240-D71D5B74CCBF}"/>
          </ac:spMkLst>
        </pc:spChg>
        <pc:spChg chg="add mod">
          <ac:chgData name="geonho kim" userId="72bb0c01ed287e5c" providerId="LiveId" clId="{EF7C256F-E3DD-4E2C-9230-CD00DAC91E75}" dt="2024-05-24T21:21:25.254" v="7179"/>
          <ac:spMkLst>
            <pc:docMk/>
            <pc:sldMk cId="1104504297" sldId="296"/>
            <ac:spMk id="32" creationId="{02096210-7341-E5BE-A898-5DB533BE751F}"/>
          </ac:spMkLst>
        </pc:spChg>
        <pc:spChg chg="mod">
          <ac:chgData name="geonho kim" userId="72bb0c01ed287e5c" providerId="LiveId" clId="{EF7C256F-E3DD-4E2C-9230-CD00DAC91E75}" dt="2024-05-24T21:16:25.768" v="7043" actId="14100"/>
          <ac:spMkLst>
            <pc:docMk/>
            <pc:sldMk cId="1104504297" sldId="296"/>
            <ac:spMk id="234" creationId="{0A991C76-6EFD-4413-46AB-B02A8790E8D0}"/>
          </ac:spMkLst>
        </pc:spChg>
        <pc:spChg chg="mod">
          <ac:chgData name="geonho kim" userId="72bb0c01ed287e5c" providerId="LiveId" clId="{EF7C256F-E3DD-4E2C-9230-CD00DAC91E75}" dt="2024-05-24T21:16:28.035" v="7044" actId="14100"/>
          <ac:spMkLst>
            <pc:docMk/>
            <pc:sldMk cId="1104504297" sldId="296"/>
            <ac:spMk id="235" creationId="{1410D703-7A21-4D21-BC92-8F0EEC0937D6}"/>
          </ac:spMkLst>
        </pc:spChg>
        <pc:spChg chg="mod">
          <ac:chgData name="geonho kim" userId="72bb0c01ed287e5c" providerId="LiveId" clId="{EF7C256F-E3DD-4E2C-9230-CD00DAC91E75}" dt="2024-05-24T21:16:30.325" v="7045" actId="14100"/>
          <ac:spMkLst>
            <pc:docMk/>
            <pc:sldMk cId="1104504297" sldId="296"/>
            <ac:spMk id="236" creationId="{F23323DA-8B4E-2B59-0310-1AC9C890CCB3}"/>
          </ac:spMkLst>
        </pc:spChg>
        <pc:spChg chg="mod">
          <ac:chgData name="geonho kim" userId="72bb0c01ed287e5c" providerId="LiveId" clId="{EF7C256F-E3DD-4E2C-9230-CD00DAC91E75}" dt="2024-05-24T22:01:00.008" v="8469" actId="1076"/>
          <ac:spMkLst>
            <pc:docMk/>
            <pc:sldMk cId="1104504297" sldId="296"/>
            <ac:spMk id="237" creationId="{76F72313-A917-DF39-B3A4-E72DEE53E82C}"/>
          </ac:spMkLst>
        </pc:spChg>
        <pc:spChg chg="mod">
          <ac:chgData name="geonho kim" userId="72bb0c01ed287e5c" providerId="LiveId" clId="{EF7C256F-E3DD-4E2C-9230-CD00DAC91E75}" dt="2024-05-24T22:01:00.008" v="8469" actId="1076"/>
          <ac:spMkLst>
            <pc:docMk/>
            <pc:sldMk cId="1104504297" sldId="296"/>
            <ac:spMk id="238" creationId="{51008F8F-9D68-8A2A-9CF3-C6325C3E0919}"/>
          </ac:spMkLst>
        </pc:spChg>
        <pc:spChg chg="mod">
          <ac:chgData name="geonho kim" userId="72bb0c01ed287e5c" providerId="LiveId" clId="{EF7C256F-E3DD-4E2C-9230-CD00DAC91E75}" dt="2024-05-24T22:01:00.008" v="8469" actId="1076"/>
          <ac:spMkLst>
            <pc:docMk/>
            <pc:sldMk cId="1104504297" sldId="296"/>
            <ac:spMk id="239" creationId="{11A54B2D-CD38-5229-7B0A-BB4D21D406E0}"/>
          </ac:spMkLst>
        </pc:spChg>
        <pc:spChg chg="mod">
          <ac:chgData name="geonho kim" userId="72bb0c01ed287e5c" providerId="LiveId" clId="{EF7C256F-E3DD-4E2C-9230-CD00DAC91E75}" dt="2024-05-24T21:21:07.088" v="7162" actId="255"/>
          <ac:spMkLst>
            <pc:docMk/>
            <pc:sldMk cId="1104504297" sldId="296"/>
            <ac:spMk id="240" creationId="{ADB4815C-6267-8004-48E5-FB062CD40BBB}"/>
          </ac:spMkLst>
        </pc:spChg>
        <pc:spChg chg="del">
          <ac:chgData name="geonho kim" userId="72bb0c01ed287e5c" providerId="LiveId" clId="{EF7C256F-E3DD-4E2C-9230-CD00DAC91E75}" dt="2024-05-24T21:21:10.146" v="7163" actId="478"/>
          <ac:spMkLst>
            <pc:docMk/>
            <pc:sldMk cId="1104504297" sldId="296"/>
            <ac:spMk id="241" creationId="{FB5C84C0-D1B5-73BE-4554-52B27A64F95F}"/>
          </ac:spMkLst>
        </pc:spChg>
        <pc:spChg chg="del mod">
          <ac:chgData name="geonho kim" userId="72bb0c01ed287e5c" providerId="LiveId" clId="{EF7C256F-E3DD-4E2C-9230-CD00DAC91E75}" dt="2024-05-24T21:21:19.788" v="7165" actId="478"/>
          <ac:spMkLst>
            <pc:docMk/>
            <pc:sldMk cId="1104504297" sldId="296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22:00:48.997" v="8468" actId="1076"/>
          <ac:spMkLst>
            <pc:docMk/>
            <pc:sldMk cId="1104504297" sldId="296"/>
            <ac:spMk id="243" creationId="{6DFBE12E-D9ED-F905-B57C-6E69A6949FDC}"/>
          </ac:spMkLst>
        </pc:spChg>
        <pc:spChg chg="mod">
          <ac:chgData name="geonho kim" userId="72bb0c01ed287e5c" providerId="LiveId" clId="{EF7C256F-E3DD-4E2C-9230-CD00DAC91E75}" dt="2024-05-24T22:00:48.997" v="8468" actId="1076"/>
          <ac:spMkLst>
            <pc:docMk/>
            <pc:sldMk cId="1104504297" sldId="296"/>
            <ac:spMk id="244" creationId="{C74D6C1D-A29B-C363-F1FD-6B98339A7C76}"/>
          </ac:spMkLst>
        </pc:spChg>
        <pc:spChg chg="mod">
          <ac:chgData name="geonho kim" userId="72bb0c01ed287e5c" providerId="LiveId" clId="{EF7C256F-E3DD-4E2C-9230-CD00DAC91E75}" dt="2024-05-24T22:00:48.997" v="8468" actId="1076"/>
          <ac:spMkLst>
            <pc:docMk/>
            <pc:sldMk cId="1104504297" sldId="296"/>
            <ac:spMk id="245" creationId="{90C234CC-0566-186E-E2A5-ACEF16E150CF}"/>
          </ac:spMkLst>
        </pc:spChg>
        <pc:grpChg chg="add del mod">
          <ac:chgData name="geonho kim" userId="72bb0c01ed287e5c" providerId="LiveId" clId="{EF7C256F-E3DD-4E2C-9230-CD00DAC91E75}" dt="2024-05-24T21:19:54.181" v="7125" actId="165"/>
          <ac:grpSpMkLst>
            <pc:docMk/>
            <pc:sldMk cId="1104504297" sldId="296"/>
            <ac:grpSpMk id="10" creationId="{1169A37B-98A4-DD9E-6E3F-8EBE76D97B30}"/>
          </ac:grpSpMkLst>
        </pc:grpChg>
        <pc:grpChg chg="add del mod">
          <ac:chgData name="geonho kim" userId="72bb0c01ed287e5c" providerId="LiveId" clId="{EF7C256F-E3DD-4E2C-9230-CD00DAC91E75}" dt="2024-05-24T21:19:10.837" v="7105" actId="478"/>
          <ac:grpSpMkLst>
            <pc:docMk/>
            <pc:sldMk cId="1104504297" sldId="296"/>
            <ac:grpSpMk id="11" creationId="{E4CC6E25-ADF3-AD40-BCA7-429D3EA907A6}"/>
          </ac:grpSpMkLst>
        </pc:grpChg>
        <pc:grpChg chg="add del mod">
          <ac:chgData name="geonho kim" userId="72bb0c01ed287e5c" providerId="LiveId" clId="{EF7C256F-E3DD-4E2C-9230-CD00DAC91E75}" dt="2024-05-24T21:19:10.837" v="7105" actId="478"/>
          <ac:grpSpMkLst>
            <pc:docMk/>
            <pc:sldMk cId="1104504297" sldId="296"/>
            <ac:grpSpMk id="14" creationId="{EACCA2E1-8A13-71F9-B437-482CB4AD902D}"/>
          </ac:grpSpMkLst>
        </pc:grpChg>
        <pc:grpChg chg="add del mod">
          <ac:chgData name="geonho kim" userId="72bb0c01ed287e5c" providerId="LiveId" clId="{EF7C256F-E3DD-4E2C-9230-CD00DAC91E75}" dt="2024-05-24T21:19:55.626" v="7126" actId="165"/>
          <ac:grpSpMkLst>
            <pc:docMk/>
            <pc:sldMk cId="1104504297" sldId="296"/>
            <ac:grpSpMk id="17" creationId="{7F00285A-4590-003C-65F1-72BC6F485A95}"/>
          </ac:grpSpMkLst>
        </pc:grpChg>
        <pc:grpChg chg="add del mod">
          <ac:chgData name="geonho kim" userId="72bb0c01ed287e5c" providerId="LiveId" clId="{EF7C256F-E3DD-4E2C-9230-CD00DAC91E75}" dt="2024-05-24T21:19:56.460" v="7127" actId="165"/>
          <ac:grpSpMkLst>
            <pc:docMk/>
            <pc:sldMk cId="1104504297" sldId="296"/>
            <ac:grpSpMk id="21" creationId="{7540C0AA-9FE3-CA81-071E-0AE1DF3E578C}"/>
          </ac:grpSpMkLst>
        </pc:grpChg>
        <pc:grpChg chg="add del mod">
          <ac:chgData name="geonho kim" userId="72bb0c01ed287e5c" providerId="LiveId" clId="{EF7C256F-E3DD-4E2C-9230-CD00DAC91E75}" dt="2024-05-24T21:27:51.406" v="7371" actId="478"/>
          <ac:grpSpMkLst>
            <pc:docMk/>
            <pc:sldMk cId="1104504297" sldId="296"/>
            <ac:grpSpMk id="24" creationId="{7F3E12C5-EEB5-541A-ABB6-6CA7AB80BE65}"/>
          </ac:grpSpMkLst>
        </pc:grpChg>
        <pc:grpChg chg="add del mod">
          <ac:chgData name="geonho kim" userId="72bb0c01ed287e5c" providerId="LiveId" clId="{EF7C256F-E3DD-4E2C-9230-CD00DAC91E75}" dt="2024-05-24T21:27:51.406" v="7371" actId="478"/>
          <ac:grpSpMkLst>
            <pc:docMk/>
            <pc:sldMk cId="1104504297" sldId="296"/>
            <ac:grpSpMk id="25" creationId="{4103A345-ED0C-6E74-6C41-13AFC2A7688F}"/>
          </ac:grpSpMkLst>
        </pc:grpChg>
        <pc:grpChg chg="add del mod">
          <ac:chgData name="geonho kim" userId="72bb0c01ed287e5c" providerId="LiveId" clId="{EF7C256F-E3DD-4E2C-9230-CD00DAC91E75}" dt="2024-05-24T21:27:51.406" v="7371" actId="478"/>
          <ac:grpSpMkLst>
            <pc:docMk/>
            <pc:sldMk cId="1104504297" sldId="296"/>
            <ac:grpSpMk id="28" creationId="{762CF734-3565-B097-705B-B8DD1CA2F9D6}"/>
          </ac:grpSpMkLst>
        </pc:grpChg>
        <pc:picChg chg="del">
          <ac:chgData name="geonho kim" userId="72bb0c01ed287e5c" providerId="LiveId" clId="{EF7C256F-E3DD-4E2C-9230-CD00DAC91E75}" dt="2024-05-24T21:16:03.620" v="7037" actId="478"/>
          <ac:picMkLst>
            <pc:docMk/>
            <pc:sldMk cId="1104504297" sldId="296"/>
            <ac:picMk id="5" creationId="{12318E8C-ADD4-0E92-1C85-B1E955533CD8}"/>
          </ac:picMkLst>
        </pc:picChg>
        <pc:picChg chg="add mod">
          <ac:chgData name="geonho kim" userId="72bb0c01ed287e5c" providerId="LiveId" clId="{EF7C256F-E3DD-4E2C-9230-CD00DAC91E75}" dt="2024-05-24T21:18:02.905" v="7080" actId="1076"/>
          <ac:picMkLst>
            <pc:docMk/>
            <pc:sldMk cId="1104504297" sldId="296"/>
            <ac:picMk id="6" creationId="{45397398-4BDB-5FE7-7669-3D9EF96B30B8}"/>
          </ac:picMkLst>
        </pc:picChg>
      </pc:sldChg>
      <pc:sldChg chg="addSp delSp modSp add mod">
        <pc:chgData name="geonho kim" userId="72bb0c01ed287e5c" providerId="LiveId" clId="{EF7C256F-E3DD-4E2C-9230-CD00DAC91E75}" dt="2024-05-24T22:52:23.872" v="8561" actId="1076"/>
        <pc:sldMkLst>
          <pc:docMk/>
          <pc:sldMk cId="1177112828" sldId="297"/>
        </pc:sldMkLst>
        <pc:spChg chg="add mod">
          <ac:chgData name="geonho kim" userId="72bb0c01ed287e5c" providerId="LiveId" clId="{EF7C256F-E3DD-4E2C-9230-CD00DAC91E75}" dt="2024-05-24T21:31:28.246" v="7551" actId="20577"/>
          <ac:spMkLst>
            <pc:docMk/>
            <pc:sldMk cId="1177112828" sldId="297"/>
            <ac:spMk id="2" creationId="{B838C55E-DE5D-1ABB-A673-7A689BFD076E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5" creationId="{0781F843-81E7-BDE1-055C-3F8C5BCE70CA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6" creationId="{20D000A5-C298-E8C9-3A23-CADFAF188283}"/>
          </ac:spMkLst>
        </pc:spChg>
        <pc:spChg chg="mod">
          <ac:chgData name="geonho kim" userId="72bb0c01ed287e5c" providerId="LiveId" clId="{EF7C256F-E3DD-4E2C-9230-CD00DAC91E75}" dt="2024-05-24T22:52:23.872" v="8561" actId="1076"/>
          <ac:spMkLst>
            <pc:docMk/>
            <pc:sldMk cId="1177112828" sldId="297"/>
            <ac:spMk id="7" creationId="{023ED23E-36EF-1708-5F1E-B3BA446B570C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8" creationId="{8D957D66-E889-74C8-AEDE-0D24C4EA3DF9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9" creationId="{70120F00-7E52-76F5-B076-937D1F972FB1}"/>
          </ac:spMkLst>
        </pc:spChg>
        <pc:spChg chg="add mod">
          <ac:chgData name="geonho kim" userId="72bb0c01ed287e5c" providerId="LiveId" clId="{EF7C256F-E3DD-4E2C-9230-CD00DAC91E75}" dt="2024-05-24T21:38:41.994" v="7679"/>
          <ac:spMkLst>
            <pc:docMk/>
            <pc:sldMk cId="1177112828" sldId="297"/>
            <ac:spMk id="10" creationId="{18865EDF-403A-A337-2EDE-B9A5EDC8F192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1" creationId="{6F2226ED-FDEF-E600-0379-D8C1F2E66CF7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2" creationId="{6A5E606C-8437-43E2-6866-883532C5E99C}"/>
          </ac:spMkLst>
        </pc:spChg>
        <pc:spChg chg="add mod">
          <ac:chgData name="geonho kim" userId="72bb0c01ed287e5c" providerId="LiveId" clId="{EF7C256F-E3DD-4E2C-9230-CD00DAC91E75}" dt="2024-05-24T21:26:24.910" v="7366" actId="207"/>
          <ac:spMkLst>
            <pc:docMk/>
            <pc:sldMk cId="1177112828" sldId="297"/>
            <ac:spMk id="13" creationId="{625EFB23-BB73-F118-28A5-5114A0232762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5" creationId="{D243C24E-3D42-A5E1-B2E7-BC18CEECE9D9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7" creationId="{909BEBB2-9951-F786-57D2-9335256473C0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9" creationId="{2E8614FA-B81F-C715-0F22-7047CF3FC879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20" creationId="{233B09D0-8B0E-39B4-192B-1C71FC28BFB0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21" creationId="{3028FA7E-B798-A1C1-85D3-822BCFA64212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22" creationId="{4AF59B97-71CF-7F66-DF69-3F567CB14B64}"/>
          </ac:spMkLst>
        </pc:spChg>
      </pc:sldChg>
      <pc:sldChg chg="modSp add mod">
        <pc:chgData name="geonho kim" userId="72bb0c01ed287e5c" providerId="LiveId" clId="{EF7C256F-E3DD-4E2C-9230-CD00DAC91E75}" dt="2024-05-24T21:32:04.984" v="7568"/>
        <pc:sldMkLst>
          <pc:docMk/>
          <pc:sldMk cId="1334292553" sldId="298"/>
        </pc:sldMkLst>
        <pc:spChg chg="mod">
          <ac:chgData name="geonho kim" userId="72bb0c01ed287e5c" providerId="LiveId" clId="{EF7C256F-E3DD-4E2C-9230-CD00DAC91E75}" dt="2024-05-24T21:32:04.984" v="7568"/>
          <ac:spMkLst>
            <pc:docMk/>
            <pc:sldMk cId="1334292553" sldId="298"/>
            <ac:spMk id="6" creationId="{FE6519DB-A69A-7603-5B35-0E36F6ACAE65}"/>
          </ac:spMkLst>
        </pc:spChg>
      </pc:sldChg>
      <pc:sldChg chg="addSp delSp modSp add mod">
        <pc:chgData name="geonho kim" userId="72bb0c01ed287e5c" providerId="LiveId" clId="{EF7C256F-E3DD-4E2C-9230-CD00DAC91E75}" dt="2024-05-24T21:33:10.263" v="7579" actId="1076"/>
        <pc:sldMkLst>
          <pc:docMk/>
          <pc:sldMk cId="3706925190" sldId="299"/>
        </pc:sldMkLst>
        <pc:spChg chg="mod">
          <ac:chgData name="geonho kim" userId="72bb0c01ed287e5c" providerId="LiveId" clId="{EF7C256F-E3DD-4E2C-9230-CD00DAC91E75}" dt="2024-05-24T21:32:12.071" v="7571" actId="14100"/>
          <ac:spMkLst>
            <pc:docMk/>
            <pc:sldMk cId="3706925190" sldId="299"/>
            <ac:spMk id="7" creationId="{F080C199-243B-2784-BC1B-E113C02E4C39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4" creationId="{0A991C76-6EFD-4413-46AB-B02A8790E8D0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5" creationId="{1410D703-7A21-4D21-BC92-8F0EEC0937D6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6" creationId="{F23323DA-8B4E-2B59-0310-1AC9C890CCB3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7" creationId="{76F72313-A917-DF39-B3A4-E72DEE53E82C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8" creationId="{51008F8F-9D68-8A2A-9CF3-C6325C3E0919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9" creationId="{11A54B2D-CD38-5229-7B0A-BB4D21D406E0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42" creationId="{746F7A80-3EB6-0DF1-FF36-931127BF6789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43" creationId="{6DFBE12E-D9ED-F905-B57C-6E69A6949FDC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44" creationId="{C74D6C1D-A29B-C363-F1FD-6B98339A7C76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45" creationId="{90C234CC-0566-186E-E2A5-ACEF16E150CF}"/>
          </ac:spMkLst>
        </pc:spChg>
        <pc:picChg chg="del">
          <ac:chgData name="geonho kim" userId="72bb0c01ed287e5c" providerId="LiveId" clId="{EF7C256F-E3DD-4E2C-9230-CD00DAC91E75}" dt="2024-05-24T21:32:12.816" v="7572" actId="478"/>
          <ac:picMkLst>
            <pc:docMk/>
            <pc:sldMk cId="3706925190" sldId="299"/>
            <ac:picMk id="5" creationId="{12318E8C-ADD4-0E92-1C85-B1E955533CD8}"/>
          </ac:picMkLst>
        </pc:picChg>
        <pc:picChg chg="add mod">
          <ac:chgData name="geonho kim" userId="72bb0c01ed287e5c" providerId="LiveId" clId="{EF7C256F-E3DD-4E2C-9230-CD00DAC91E75}" dt="2024-05-24T21:33:10.263" v="7579" actId="1076"/>
          <ac:picMkLst>
            <pc:docMk/>
            <pc:sldMk cId="3706925190" sldId="299"/>
            <ac:picMk id="6" creationId="{9891FAAE-7136-2D1A-B51B-B55531D5B6CB}"/>
          </ac:picMkLst>
        </pc:picChg>
      </pc:sldChg>
      <pc:sldChg chg="addSp delSp modSp add del mod">
        <pc:chgData name="geonho kim" userId="72bb0c01ed287e5c" providerId="LiveId" clId="{EF7C256F-E3DD-4E2C-9230-CD00DAC91E75}" dt="2024-05-24T21:46:55.136" v="7897" actId="47"/>
        <pc:sldMkLst>
          <pc:docMk/>
          <pc:sldMk cId="1036393721" sldId="300"/>
        </pc:sldMkLst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5" creationId="{0781F843-81E7-BDE1-055C-3F8C5BCE70CA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6" creationId="{20D000A5-C298-E8C9-3A23-CADFAF188283}"/>
          </ac:spMkLst>
        </pc:spChg>
        <pc:spChg chg="mod">
          <ac:chgData name="geonho kim" userId="72bb0c01ed287e5c" providerId="LiveId" clId="{EF7C256F-E3DD-4E2C-9230-CD00DAC91E75}" dt="2024-05-24T21:46:35.659" v="7889"/>
          <ac:spMkLst>
            <pc:docMk/>
            <pc:sldMk cId="1036393721" sldId="300"/>
            <ac:spMk id="7" creationId="{023ED23E-36EF-1708-5F1E-B3BA446B570C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8" creationId="{8D957D66-E889-74C8-AEDE-0D24C4EA3DF9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9" creationId="{70120F00-7E52-76F5-B076-937D1F972FB1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1" creationId="{6F2226ED-FDEF-E600-0379-D8C1F2E66CF7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2" creationId="{6A5E606C-8437-43E2-6866-883532C5E99C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5" creationId="{D243C24E-3D42-A5E1-B2E7-BC18CEECE9D9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7" creationId="{909BEBB2-9951-F786-57D2-9335256473C0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9" creationId="{2E8614FA-B81F-C715-0F22-7047CF3FC879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20" creationId="{233B09D0-8B0E-39B4-192B-1C71FC28BFB0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21" creationId="{3028FA7E-B798-A1C1-85D3-822BCFA64212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22" creationId="{4AF59B97-71CF-7F66-DF69-3F567CB14B64}"/>
          </ac:spMkLst>
        </pc:spChg>
        <pc:picChg chg="add mod">
          <ac:chgData name="geonho kim" userId="72bb0c01ed287e5c" providerId="LiveId" clId="{EF7C256F-E3DD-4E2C-9230-CD00DAC91E75}" dt="2024-05-24T21:46:51.364" v="7896" actId="14100"/>
          <ac:picMkLst>
            <pc:docMk/>
            <pc:sldMk cId="1036393721" sldId="300"/>
            <ac:picMk id="10" creationId="{AD7E45A4-9744-77F7-2F3B-5AA377FAD441}"/>
          </ac:picMkLst>
        </pc:picChg>
      </pc:sldChg>
      <pc:sldChg chg="addSp delSp modSp add mod">
        <pc:chgData name="geonho kim" userId="72bb0c01ed287e5c" providerId="LiveId" clId="{EF7C256F-E3DD-4E2C-9230-CD00DAC91E75}" dt="2024-05-24T22:55:24.701" v="8605" actId="1076"/>
        <pc:sldMkLst>
          <pc:docMk/>
          <pc:sldMk cId="2293815149" sldId="300"/>
        </pc:sldMkLst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7" creationId="{F080C199-243B-2784-BC1B-E113C02E4C39}"/>
          </ac:spMkLst>
        </pc:spChg>
        <pc:spChg chg="add mod">
          <ac:chgData name="geonho kim" userId="72bb0c01ed287e5c" providerId="LiveId" clId="{EF7C256F-E3DD-4E2C-9230-CD00DAC91E75}" dt="2024-05-24T22:54:40.921" v="8588"/>
          <ac:spMkLst>
            <pc:docMk/>
            <pc:sldMk cId="2293815149" sldId="300"/>
            <ac:spMk id="11" creationId="{BC45C3C9-84DC-97EE-B9A8-77441A940681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31" creationId="{86B5180A-1FC5-456D-9240-D71D5B74CCBF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32" creationId="{02096210-7341-E5BE-A898-5DB533BE751F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4" creationId="{0A991C76-6EFD-4413-46AB-B02A8790E8D0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5" creationId="{1410D703-7A21-4D21-BC92-8F0EEC0937D6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6" creationId="{F23323DA-8B4E-2B59-0310-1AC9C890CCB3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7" creationId="{76F72313-A917-DF39-B3A4-E72DEE53E82C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8" creationId="{51008F8F-9D68-8A2A-9CF3-C6325C3E0919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9" creationId="{11A54B2D-CD38-5229-7B0A-BB4D21D406E0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40" creationId="{ADB4815C-6267-8004-48E5-FB062CD40BBB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43" creationId="{6DFBE12E-D9ED-F905-B57C-6E69A6949FDC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44" creationId="{C74D6C1D-A29B-C363-F1FD-6B98339A7C76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45" creationId="{90C234CC-0566-186E-E2A5-ACEF16E150CF}"/>
          </ac:spMkLst>
        </pc:spChg>
        <pc:graphicFrameChg chg="add del mod">
          <ac:chgData name="geonho kim" userId="72bb0c01ed287e5c" providerId="LiveId" clId="{EF7C256F-E3DD-4E2C-9230-CD00DAC91E75}" dt="2024-05-24T22:52:47.897" v="8564" actId="478"/>
          <ac:graphicFrameMkLst>
            <pc:docMk/>
            <pc:sldMk cId="2293815149" sldId="300"/>
            <ac:graphicFrameMk id="2" creationId="{A49182E7-CDC0-97BB-7EF5-01514CD4420A}"/>
          </ac:graphicFrameMkLst>
        </pc:graphicFrameChg>
        <pc:picChg chg="del">
          <ac:chgData name="geonho kim" userId="72bb0c01ed287e5c" providerId="LiveId" clId="{EF7C256F-E3DD-4E2C-9230-CD00DAC91E75}" dt="2024-05-24T22:52:06.609" v="8558" actId="478"/>
          <ac:picMkLst>
            <pc:docMk/>
            <pc:sldMk cId="2293815149" sldId="300"/>
            <ac:picMk id="6" creationId="{45397398-4BDB-5FE7-7669-3D9EF96B30B8}"/>
          </ac:picMkLst>
        </pc:picChg>
        <pc:picChg chg="add del mod">
          <ac:chgData name="geonho kim" userId="72bb0c01ed287e5c" providerId="LiveId" clId="{EF7C256F-E3DD-4E2C-9230-CD00DAC91E75}" dt="2024-05-24T22:54:19.046" v="8570" actId="478"/>
          <ac:picMkLst>
            <pc:docMk/>
            <pc:sldMk cId="2293815149" sldId="300"/>
            <ac:picMk id="8" creationId="{A5DBCA9F-29B5-D208-7FF6-45FD92994B2B}"/>
          </ac:picMkLst>
        </pc:picChg>
        <pc:picChg chg="add mod">
          <ac:chgData name="geonho kim" userId="72bb0c01ed287e5c" providerId="LiveId" clId="{EF7C256F-E3DD-4E2C-9230-CD00DAC91E75}" dt="2024-05-24T22:55:24.701" v="8605" actId="1076"/>
          <ac:picMkLst>
            <pc:docMk/>
            <pc:sldMk cId="2293815149" sldId="300"/>
            <ac:picMk id="10" creationId="{183BB374-CE37-F5F9-7741-942ADB172E5D}"/>
          </ac:picMkLst>
        </pc:picChg>
        <pc:picChg chg="add mod">
          <ac:chgData name="geonho kim" userId="72bb0c01ed287e5c" providerId="LiveId" clId="{EF7C256F-E3DD-4E2C-9230-CD00DAC91E75}" dt="2024-05-24T22:55:24.701" v="8605" actId="1076"/>
          <ac:picMkLst>
            <pc:docMk/>
            <pc:sldMk cId="2293815149" sldId="300"/>
            <ac:picMk id="13" creationId="{DFC71A55-C0B1-1E6A-C520-3DD09AFE0073}"/>
          </ac:picMkLst>
        </pc:picChg>
      </pc:sldChg>
    </pc:docChg>
  </pc:docChgLst>
  <pc:docChgLst>
    <pc:chgData name="geonho kim" userId="72bb0c01ed287e5c" providerId="LiveId" clId="{C2B9216F-5EE8-4870-B1C9-29DB33771B45}"/>
    <pc:docChg chg="custSel addSld modSld">
      <pc:chgData name="geonho kim" userId="72bb0c01ed287e5c" providerId="LiveId" clId="{C2B9216F-5EE8-4870-B1C9-29DB33771B45}" dt="2024-05-25T00:05:19.448" v="269" actId="1076"/>
      <pc:docMkLst>
        <pc:docMk/>
      </pc:docMkLst>
      <pc:sldChg chg="modSp mod">
        <pc:chgData name="geonho kim" userId="72bb0c01ed287e5c" providerId="LiveId" clId="{C2B9216F-5EE8-4870-B1C9-29DB33771B45}" dt="2024-05-24T23:52:41.710" v="233"/>
        <pc:sldMkLst>
          <pc:docMk/>
          <pc:sldMk cId="1177112828" sldId="297"/>
        </pc:sldMkLst>
        <pc:spChg chg="mod">
          <ac:chgData name="geonho kim" userId="72bb0c01ed287e5c" providerId="LiveId" clId="{C2B9216F-5EE8-4870-B1C9-29DB33771B45}" dt="2024-05-24T23:52:41.710" v="233"/>
          <ac:spMkLst>
            <pc:docMk/>
            <pc:sldMk cId="1177112828" sldId="297"/>
            <ac:spMk id="2" creationId="{B838C55E-DE5D-1ABB-A673-7A689BFD076E}"/>
          </ac:spMkLst>
        </pc:spChg>
        <pc:spChg chg="mod">
          <ac:chgData name="geonho kim" userId="72bb0c01ed287e5c" providerId="LiveId" clId="{C2B9216F-5EE8-4870-B1C9-29DB33771B45}" dt="2024-05-24T23:51:17.418" v="38" actId="20577"/>
          <ac:spMkLst>
            <pc:docMk/>
            <pc:sldMk cId="1177112828" sldId="297"/>
            <ac:spMk id="10" creationId="{18865EDF-403A-A337-2EDE-B9A5EDC8F192}"/>
          </ac:spMkLst>
        </pc:spChg>
        <pc:spChg chg="mod">
          <ac:chgData name="geonho kim" userId="72bb0c01ed287e5c" providerId="LiveId" clId="{C2B9216F-5EE8-4870-B1C9-29DB33771B45}" dt="2024-05-24T23:52:01.938" v="121"/>
          <ac:spMkLst>
            <pc:docMk/>
            <pc:sldMk cId="1177112828" sldId="297"/>
            <ac:spMk id="13" creationId="{625EFB23-BB73-F118-28A5-5114A0232762}"/>
          </ac:spMkLst>
        </pc:spChg>
      </pc:sldChg>
      <pc:sldChg chg="addSp delSp modSp add mod">
        <pc:chgData name="geonho kim" userId="72bb0c01ed287e5c" providerId="LiveId" clId="{C2B9216F-5EE8-4870-B1C9-29DB33771B45}" dt="2024-05-25T00:05:19.448" v="269" actId="1076"/>
        <pc:sldMkLst>
          <pc:docMk/>
          <pc:sldMk cId="2126029283" sldId="301"/>
        </pc:sldMkLst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5" creationId="{0781F843-81E7-BDE1-055C-3F8C5BCE70CA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6" creationId="{20D000A5-C298-E8C9-3A23-CADFAF188283}"/>
          </ac:spMkLst>
        </pc:spChg>
        <pc:spChg chg="mod">
          <ac:chgData name="geonho kim" userId="72bb0c01ed287e5c" providerId="LiveId" clId="{C2B9216F-5EE8-4870-B1C9-29DB33771B45}" dt="2024-05-25T00:03:49.833" v="254" actId="14100"/>
          <ac:spMkLst>
            <pc:docMk/>
            <pc:sldMk cId="2126029283" sldId="301"/>
            <ac:spMk id="7" creationId="{023ED23E-36EF-1708-5F1E-B3BA446B570C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8" creationId="{8D957D66-E889-74C8-AEDE-0D24C4EA3DF9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9" creationId="{70120F00-7E52-76F5-B076-937D1F972FB1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1" creationId="{6F2226ED-FDEF-E600-0379-D8C1F2E66CF7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2" creationId="{6A5E606C-8437-43E2-6866-883532C5E99C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5" creationId="{D243C24E-3D42-A5E1-B2E7-BC18CEECE9D9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7" creationId="{909BEBB2-9951-F786-57D2-9335256473C0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9" creationId="{2E8614FA-B81F-C715-0F22-7047CF3FC879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20" creationId="{233B09D0-8B0E-39B4-192B-1C71FC28BFB0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21" creationId="{3028FA7E-B798-A1C1-85D3-822BCFA64212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22" creationId="{4AF59B97-71CF-7F66-DF69-3F567CB14B64}"/>
          </ac:spMkLst>
        </pc:spChg>
        <pc:picChg chg="add del mod">
          <ac:chgData name="geonho kim" userId="72bb0c01ed287e5c" providerId="LiveId" clId="{C2B9216F-5EE8-4870-B1C9-29DB33771B45}" dt="2024-05-25T00:05:12.202" v="263" actId="478"/>
          <ac:picMkLst>
            <pc:docMk/>
            <pc:sldMk cId="2126029283" sldId="301"/>
            <ac:picMk id="10" creationId="{03324A6F-090A-49A3-C78E-FAEE9AD60A83}"/>
          </ac:picMkLst>
        </pc:picChg>
        <pc:picChg chg="add mod">
          <ac:chgData name="geonho kim" userId="72bb0c01ed287e5c" providerId="LiveId" clId="{C2B9216F-5EE8-4870-B1C9-29DB33771B45}" dt="2024-05-25T00:05:19.448" v="269" actId="1076"/>
          <ac:picMkLst>
            <pc:docMk/>
            <pc:sldMk cId="2126029283" sldId="301"/>
            <ac:picMk id="14" creationId="{332DB454-0E30-F804-E58C-3B56D801904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/>
              <a:t>XXXX</a:t>
            </a:r>
            <a:r>
              <a:rPr lang="ko-KR" altLang="en-US" sz="1400" dirty="0"/>
              <a:t>년도 연령대별 선호</a:t>
            </a:r>
            <a:r>
              <a:rPr lang="ko-KR" altLang="en-US" sz="1400" baseline="0" dirty="0"/>
              <a:t> </a:t>
            </a:r>
            <a:r>
              <a:rPr lang="ko-KR" altLang="en-US" sz="1400" dirty="0"/>
              <a:t>카테고리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8-45DA-9BD8-F7D7282F0E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8-45DA-9BD8-F7D7282F0E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8-45DA-9BD8-F7D7282F0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1984949" y="2028616"/>
            <a:ext cx="82221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의류 쇼핑몰</a:t>
            </a:r>
            <a:endParaRPr lang="en-US" altLang="ko-KR" sz="7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인프라 구축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FDF7C-303D-2432-BDEF-472C148FCD1E}"/>
              </a:ext>
            </a:extLst>
          </p:cNvPr>
          <p:cNvSpPr txBox="1"/>
          <p:nvPr/>
        </p:nvSpPr>
        <p:spPr>
          <a:xfrm>
            <a:off x="1" y="4982136"/>
            <a:ext cx="1219199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0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30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  김건호</a:t>
            </a:r>
            <a:endParaRPr lang="en-US" altLang="ko-KR" sz="30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6" y="3101852"/>
            <a:ext cx="11452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무엇이                   필요할까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2F6819-044C-31A2-D01A-D555B481AF7D}"/>
              </a:ext>
            </a:extLst>
          </p:cNvPr>
          <p:cNvCxnSpPr>
            <a:cxnSpLocks/>
          </p:cNvCxnSpPr>
          <p:nvPr/>
        </p:nvCxnSpPr>
        <p:spPr>
          <a:xfrm>
            <a:off x="4096752" y="3673641"/>
            <a:ext cx="350419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D23E-36EF-1708-5F1E-B3BA446B570C}"/>
              </a:ext>
            </a:extLst>
          </p:cNvPr>
          <p:cNvSpPr txBox="1"/>
          <p:nvPr/>
        </p:nvSpPr>
        <p:spPr>
          <a:xfrm>
            <a:off x="724829" y="916148"/>
            <a:ext cx="1645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현황 분석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1C20C86-BA7B-DEA3-2F76-3BF678D0CCC3}"/>
              </a:ext>
            </a:extLst>
          </p:cNvPr>
          <p:cNvGrpSpPr/>
          <p:nvPr/>
        </p:nvGrpSpPr>
        <p:grpSpPr>
          <a:xfrm>
            <a:off x="724827" y="4173190"/>
            <a:ext cx="5092702" cy="2159000"/>
            <a:chOff x="724827" y="4173190"/>
            <a:chExt cx="5092702" cy="2159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0F468F5-268A-7428-AA27-FFDA31F105A4}"/>
                </a:ext>
              </a:extLst>
            </p:cNvPr>
            <p:cNvSpPr/>
            <p:nvPr/>
          </p:nvSpPr>
          <p:spPr>
            <a:xfrm>
              <a:off x="724829" y="4656611"/>
              <a:ext cx="5092700" cy="167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30433D-F8B6-8051-2786-B13218A97581}"/>
                </a:ext>
              </a:extLst>
            </p:cNvPr>
            <p:cNvSpPr/>
            <p:nvPr/>
          </p:nvSpPr>
          <p:spPr>
            <a:xfrm>
              <a:off x="724829" y="4173190"/>
              <a:ext cx="5092700" cy="4834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312C07-DFD0-E3A3-E68D-8B9BCEE4F4C9}"/>
                </a:ext>
              </a:extLst>
            </p:cNvPr>
            <p:cNvSpPr txBox="1"/>
            <p:nvPr/>
          </p:nvSpPr>
          <p:spPr>
            <a:xfrm>
              <a:off x="1667115" y="4241140"/>
              <a:ext cx="3344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서비스와 인프라의 종속성 문제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31ABC3-37C9-AB11-A91C-72DE3E09D0BD}"/>
                </a:ext>
              </a:extLst>
            </p:cNvPr>
            <p:cNvSpPr txBox="1"/>
            <p:nvPr/>
          </p:nvSpPr>
          <p:spPr>
            <a:xfrm>
              <a:off x="724827" y="4909625"/>
              <a:ext cx="5070001" cy="114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서비스와 인프라 간의 강력한 종속성으로 인한 관리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확장의 어려움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데이터 인사이트에 따른 전략을 빠르게 적용시킬 수 없는 문제점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빠르게 변하는 시장 트렌드에 대비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대응이 어려움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143FA4-32AE-71B3-5DCB-A35EA6CD0B35}"/>
              </a:ext>
            </a:extLst>
          </p:cNvPr>
          <p:cNvGrpSpPr/>
          <p:nvPr/>
        </p:nvGrpSpPr>
        <p:grpSpPr>
          <a:xfrm>
            <a:off x="6446658" y="4173190"/>
            <a:ext cx="5092700" cy="2159000"/>
            <a:chOff x="6446658" y="4173190"/>
            <a:chExt cx="5092700" cy="2159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1F0C57-A8DB-15CB-B185-9306F9CD0BC8}"/>
                </a:ext>
              </a:extLst>
            </p:cNvPr>
            <p:cNvSpPr/>
            <p:nvPr/>
          </p:nvSpPr>
          <p:spPr>
            <a:xfrm>
              <a:off x="6446658" y="4656611"/>
              <a:ext cx="5092700" cy="167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7EBAA48-2623-4474-B5C6-2FAB1F8A6EEE}"/>
                </a:ext>
              </a:extLst>
            </p:cNvPr>
            <p:cNvSpPr/>
            <p:nvPr/>
          </p:nvSpPr>
          <p:spPr>
            <a:xfrm>
              <a:off x="6446658" y="4173190"/>
              <a:ext cx="5092700" cy="4834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378E72-007A-19E6-ACDC-76272838D4F3}"/>
                </a:ext>
              </a:extLst>
            </p:cNvPr>
            <p:cNvSpPr txBox="1"/>
            <p:nvPr/>
          </p:nvSpPr>
          <p:spPr>
            <a:xfrm>
              <a:off x="8087250" y="4241140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대응 프로세스 부재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40A770-85D4-CD8F-301C-06832570F361}"/>
                </a:ext>
              </a:extLst>
            </p:cNvPr>
            <p:cNvSpPr txBox="1"/>
            <p:nvPr/>
          </p:nvSpPr>
          <p:spPr>
            <a:xfrm>
              <a:off x="6446658" y="4909625"/>
              <a:ext cx="5070001" cy="779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문제를 감지하는 모니터링 시스템 부재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서비스를 빠르게 적용할 시스템이 필요함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994D131-3718-33C0-CDDA-5ACBC02F04D9}"/>
              </a:ext>
            </a:extLst>
          </p:cNvPr>
          <p:cNvGrpSpPr/>
          <p:nvPr/>
        </p:nvGrpSpPr>
        <p:grpSpPr>
          <a:xfrm>
            <a:off x="724828" y="1530769"/>
            <a:ext cx="5092701" cy="2159000"/>
            <a:chOff x="6446657" y="1530769"/>
            <a:chExt cx="5092701" cy="2159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28295E-BB81-B0CF-D8F9-6007E39C4F1E}"/>
                </a:ext>
              </a:extLst>
            </p:cNvPr>
            <p:cNvSpPr/>
            <p:nvPr/>
          </p:nvSpPr>
          <p:spPr>
            <a:xfrm>
              <a:off x="6446658" y="2014190"/>
              <a:ext cx="5092700" cy="167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A718F3-2478-C058-1091-638159688644}"/>
                </a:ext>
              </a:extLst>
            </p:cNvPr>
            <p:cNvSpPr/>
            <p:nvPr/>
          </p:nvSpPr>
          <p:spPr>
            <a:xfrm>
              <a:off x="6446658" y="1530769"/>
              <a:ext cx="5092700" cy="4834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73C553-0C4A-1773-6EE6-F50149A4E37D}"/>
                </a:ext>
              </a:extLst>
            </p:cNvPr>
            <p:cNvSpPr txBox="1"/>
            <p:nvPr/>
          </p:nvSpPr>
          <p:spPr>
            <a:xfrm>
              <a:off x="7714552" y="1598719"/>
              <a:ext cx="2882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아키텍처 구조로 인한 문제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F8435C-7127-88EF-7CE8-4D4770F9E292}"/>
                </a:ext>
              </a:extLst>
            </p:cNvPr>
            <p:cNvSpPr txBox="1"/>
            <p:nvPr/>
          </p:nvSpPr>
          <p:spPr>
            <a:xfrm>
              <a:off x="6446657" y="2267204"/>
              <a:ext cx="5070002" cy="114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단일 장애 지점 위험에 따른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시스템 중단 위험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트래픽 처리 단위 분리 필요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개발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유지보수에 있어 계층별 역할 분리 필요</a:t>
              </a:r>
              <a:endParaRPr lang="en-US" altLang="ko-KR" sz="12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831A47-9E9B-7B91-6414-3B419C716295}"/>
              </a:ext>
            </a:extLst>
          </p:cNvPr>
          <p:cNvGrpSpPr/>
          <p:nvPr/>
        </p:nvGrpSpPr>
        <p:grpSpPr>
          <a:xfrm>
            <a:off x="6446658" y="1530769"/>
            <a:ext cx="5092700" cy="2159000"/>
            <a:chOff x="724829" y="1530769"/>
            <a:chExt cx="5092700" cy="2159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E066DD2-7D6B-A090-C74B-623B3072AABD}"/>
                </a:ext>
              </a:extLst>
            </p:cNvPr>
            <p:cNvSpPr/>
            <p:nvPr/>
          </p:nvSpPr>
          <p:spPr>
            <a:xfrm>
              <a:off x="724829" y="2014190"/>
              <a:ext cx="5092700" cy="167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58DF7E-4384-D3A0-D134-E56D7B35DB00}"/>
                </a:ext>
              </a:extLst>
            </p:cNvPr>
            <p:cNvSpPr/>
            <p:nvPr/>
          </p:nvSpPr>
          <p:spPr>
            <a:xfrm>
              <a:off x="724829" y="1530769"/>
              <a:ext cx="5092700" cy="4834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2D9CA4-779C-4D7F-E245-D68DDC505D7A}"/>
                </a:ext>
              </a:extLst>
            </p:cNvPr>
            <p:cNvSpPr txBox="1"/>
            <p:nvPr/>
          </p:nvSpPr>
          <p:spPr>
            <a:xfrm>
              <a:off x="1945340" y="1598719"/>
              <a:ext cx="2651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데이터 분석 인프라 부족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85B76-8B9C-DA34-6DAF-B6FE6C17004B}"/>
                </a:ext>
              </a:extLst>
            </p:cNvPr>
            <p:cNvSpPr txBox="1"/>
            <p:nvPr/>
          </p:nvSpPr>
          <p:spPr>
            <a:xfrm>
              <a:off x="724829" y="2267204"/>
              <a:ext cx="5092699" cy="114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데이터 통합 시스템 부족으로 인한 데이터 중복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불일치 문제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분석 도구 및 인프라 부족으로 인사이트 도출이 제한됨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증가하는 데이터 양으로 인한 데이터 처리 속도 저하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운영 비효율 발생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95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64189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641893"/>
            <a:ext cx="5040000" cy="22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908985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908985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892414" y="2127666"/>
            <a:ext cx="3368988" cy="1295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인터페이스와 로직 계층 분리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백업을 통한 위험 방지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컨테이너 환경 구축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6243745" y="2282274"/>
            <a:ext cx="4738408" cy="8769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적절한 인사이트 도출 및 대시보드 구성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데이터 분석 워크플로우 구축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768031" y="4512421"/>
            <a:ext cx="3617755" cy="8789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고가용성 및 안정성을 확보할 수 있는 클라우드 환경 구축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6572164" y="4547248"/>
            <a:ext cx="4152986" cy="8769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빠르게 대응할 수 있는 모니터링 시스템 구축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CI/CD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를 통한 빠른 개선 프로세스 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4162425" y="3523313"/>
            <a:ext cx="192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쇼핑몰 인프라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099049" y="3538943"/>
            <a:ext cx="217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25000"/>
                  </a:schemeClr>
                </a:solidFill>
              </a:rPr>
              <a:t>데이터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4152546" y="3911556"/>
            <a:ext cx="194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클라우드 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D23E-36EF-1708-5F1E-B3BA446B570C}"/>
              </a:ext>
            </a:extLst>
          </p:cNvPr>
          <p:cNvSpPr txBox="1"/>
          <p:nvPr/>
        </p:nvSpPr>
        <p:spPr>
          <a:xfrm>
            <a:off x="937731" y="916035"/>
            <a:ext cx="947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20F00-7E52-76F5-B076-937D1F972FB1}"/>
              </a:ext>
            </a:extLst>
          </p:cNvPr>
          <p:cNvSpPr txBox="1"/>
          <p:nvPr/>
        </p:nvSpPr>
        <p:spPr>
          <a:xfrm>
            <a:off x="6099050" y="3911556"/>
            <a:ext cx="21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25000"/>
                  </a:schemeClr>
                </a:solidFill>
              </a:rPr>
              <a:t>대응 프로세스</a:t>
            </a:r>
          </a:p>
        </p:txBody>
      </p:sp>
    </p:spTree>
    <p:extLst>
      <p:ext uri="{BB962C8B-B14F-4D97-AF65-F5344CB8AC3E}">
        <p14:creationId xmlns:p14="http://schemas.microsoft.com/office/powerpoint/2010/main" val="5499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D23E-36EF-1708-5F1E-B3BA446B570C}"/>
              </a:ext>
            </a:extLst>
          </p:cNvPr>
          <p:cNvSpPr txBox="1"/>
          <p:nvPr/>
        </p:nvSpPr>
        <p:spPr>
          <a:xfrm>
            <a:off x="937730" y="916035"/>
            <a:ext cx="1872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일정</a:t>
            </a:r>
            <a:r>
              <a:rPr lang="en-US" altLang="ko-KR" sz="2400" dirty="0"/>
              <a:t>(WBS)</a:t>
            </a:r>
            <a:endParaRPr lang="ko-KR" altLang="en-US" sz="2400" dirty="0"/>
          </a:p>
        </p:txBody>
      </p:sp>
      <p:pic>
        <p:nvPicPr>
          <p:cNvPr id="14" name="그림 1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332DB454-0E30-F804-E58C-3B56D8019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0" y="1647989"/>
            <a:ext cx="11254270" cy="45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2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995730" y="2078515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데이터 수집 및 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7621674" y="2078515"/>
            <a:ext cx="33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데이터 시각화 및 인사이트 도출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471239" y="507336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755208" y="34650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5672077" y="34650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9156738" y="34650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33C1D-3398-009E-09DD-1262244B5860}"/>
              </a:ext>
            </a:extLst>
          </p:cNvPr>
          <p:cNvSpPr txBox="1"/>
          <p:nvPr/>
        </p:nvSpPr>
        <p:spPr>
          <a:xfrm>
            <a:off x="802888" y="1210610"/>
            <a:ext cx="2476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데이터 분석</a:t>
            </a:r>
            <a:r>
              <a:rPr lang="en-US" altLang="ko-KR" sz="2400" dirty="0"/>
              <a:t> </a:t>
            </a:r>
            <a:r>
              <a:rPr lang="ko-KR" altLang="en-US" sz="2400" dirty="0"/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350862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C8F436-9B74-B618-4B73-15F23C27BD45}"/>
              </a:ext>
            </a:extLst>
          </p:cNvPr>
          <p:cNvGrpSpPr/>
          <p:nvPr/>
        </p:nvGrpSpPr>
        <p:grpSpPr>
          <a:xfrm>
            <a:off x="8120953" y="2293368"/>
            <a:ext cx="2842322" cy="2776873"/>
            <a:chOff x="6308362" y="3720394"/>
            <a:chExt cx="2579425" cy="243829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6378928" y="3720394"/>
              <a:ext cx="2438294" cy="2438294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6308362" y="4740206"/>
              <a:ext cx="2579425" cy="37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 정보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014C51-40F0-26F5-BA21-42CF5976E015}"/>
              </a:ext>
            </a:extLst>
          </p:cNvPr>
          <p:cNvGrpSpPr/>
          <p:nvPr/>
        </p:nvGrpSpPr>
        <p:grpSpPr>
          <a:xfrm>
            <a:off x="959643" y="2293370"/>
            <a:ext cx="2842322" cy="2776873"/>
            <a:chOff x="4661948" y="1242680"/>
            <a:chExt cx="2579425" cy="2438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732514" y="1242680"/>
              <a:ext cx="2438294" cy="243829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661948" y="2246384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설문조사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CF70A0-47A2-CF68-F82A-4121DAFB9728}"/>
              </a:ext>
            </a:extLst>
          </p:cNvPr>
          <p:cNvGrpSpPr/>
          <p:nvPr/>
        </p:nvGrpSpPr>
        <p:grpSpPr>
          <a:xfrm>
            <a:off x="4458033" y="2293369"/>
            <a:ext cx="2842322" cy="2776873"/>
            <a:chOff x="3172158" y="3720394"/>
            <a:chExt cx="2579425" cy="243829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242724" y="3720394"/>
              <a:ext cx="2438294" cy="243829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172158" y="4735138"/>
              <a:ext cx="2579425" cy="37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고객 정보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E29FCB-E09C-1810-ADF5-E1774D7A1F9D}"/>
              </a:ext>
            </a:extLst>
          </p:cNvPr>
          <p:cNvSpPr txBox="1"/>
          <p:nvPr/>
        </p:nvSpPr>
        <p:spPr>
          <a:xfrm>
            <a:off x="802889" y="1326095"/>
            <a:ext cx="2476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수집 데이터 종류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3937D-C780-529E-1F9E-ACA4D932963C}"/>
              </a:ext>
            </a:extLst>
          </p:cNvPr>
          <p:cNvSpPr txBox="1"/>
          <p:nvPr/>
        </p:nvSpPr>
        <p:spPr>
          <a:xfrm>
            <a:off x="1054962" y="5355980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유입경로 및 선호도 기반</a:t>
            </a:r>
            <a:endParaRPr lang="en-US" altLang="ko-KR" dirty="0"/>
          </a:p>
          <a:p>
            <a:pPr algn="ctr"/>
            <a:r>
              <a:rPr lang="ko-KR" altLang="en-US" dirty="0"/>
              <a:t>기존 데이터와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9EFC5-E28F-791B-A705-64F1C2669AF0}"/>
              </a:ext>
            </a:extLst>
          </p:cNvPr>
          <p:cNvSpPr txBox="1"/>
          <p:nvPr/>
        </p:nvSpPr>
        <p:spPr>
          <a:xfrm>
            <a:off x="4498047" y="5355980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거주 지역 및 나이</a:t>
            </a:r>
            <a:r>
              <a:rPr lang="en-US" altLang="ko-KR" dirty="0"/>
              <a:t>, </a:t>
            </a:r>
            <a:r>
              <a:rPr lang="ko-KR" altLang="en-US" dirty="0"/>
              <a:t>성별과</a:t>
            </a:r>
            <a:endParaRPr lang="en-US" altLang="ko-KR" dirty="0"/>
          </a:p>
          <a:p>
            <a:pPr algn="ctr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고객 정보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C5588-6235-2BF5-C6A8-51D8A326702F}"/>
              </a:ext>
            </a:extLst>
          </p:cNvPr>
          <p:cNvSpPr txBox="1"/>
          <p:nvPr/>
        </p:nvSpPr>
        <p:spPr>
          <a:xfrm>
            <a:off x="8305240" y="5355980"/>
            <a:ext cx="2473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세션 정보 및 로그 정보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3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D23E-36EF-1708-5F1E-B3BA446B570C}"/>
              </a:ext>
            </a:extLst>
          </p:cNvPr>
          <p:cNvSpPr txBox="1"/>
          <p:nvPr/>
        </p:nvSpPr>
        <p:spPr>
          <a:xfrm>
            <a:off x="937731" y="1161319"/>
            <a:ext cx="16816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기대효과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838C55E-DE5D-1ABB-A673-7A689BFD076E}"/>
              </a:ext>
            </a:extLst>
          </p:cNvPr>
          <p:cNvSpPr/>
          <p:nvPr/>
        </p:nvSpPr>
        <p:spPr>
          <a:xfrm>
            <a:off x="4822023" y="3186700"/>
            <a:ext cx="2403560" cy="240356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효과적인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인사이트 도출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865EDF-403A-A337-2EDE-B9A5EDC8F192}"/>
              </a:ext>
            </a:extLst>
          </p:cNvPr>
          <p:cNvSpPr/>
          <p:nvPr/>
        </p:nvSpPr>
        <p:spPr>
          <a:xfrm>
            <a:off x="1646306" y="3175935"/>
            <a:ext cx="2403560" cy="2403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안정적 인프라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운영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25EFB23-BB73-F118-28A5-5114A0232762}"/>
              </a:ext>
            </a:extLst>
          </p:cNvPr>
          <p:cNvSpPr/>
          <p:nvPr/>
        </p:nvSpPr>
        <p:spPr>
          <a:xfrm>
            <a:off x="7997740" y="3186700"/>
            <a:ext cx="2403560" cy="24035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빠른 시장 대응력</a:t>
            </a:r>
          </a:p>
        </p:txBody>
      </p:sp>
    </p:spTree>
    <p:extLst>
      <p:ext uri="{BB962C8B-B14F-4D97-AF65-F5344CB8AC3E}">
        <p14:creationId xmlns:p14="http://schemas.microsoft.com/office/powerpoint/2010/main" val="11771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5317583" y="3465570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 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2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0618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어떻게                 구현했나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65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204135" y="3352052"/>
            <a:ext cx="38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전체 구성도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9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70766" y="1739590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71171" y="1770368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프로젝트 개요</a:t>
            </a:r>
            <a:endParaRPr lang="en-US" altLang="ko-KR" sz="2400" spc="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45118" y="288444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71171" y="2915227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프로젝트 계획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4140309" y="4029308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5371171" y="4060086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7103" y="5174167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1171" y="5204945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11683044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5938994" y="1848086"/>
            <a:ext cx="17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3tier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5832754" y="3632274"/>
            <a:ext cx="1862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컨테이너</a:t>
            </a:r>
          </a:p>
        </p:txBody>
      </p:sp>
      <p:pic>
        <p:nvPicPr>
          <p:cNvPr id="6" name="그림 5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891FAAE-7136-2D1A-B51B-B55531D5B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4" y="1794411"/>
            <a:ext cx="11515964" cy="41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5335855" y="3352052"/>
            <a:ext cx="1540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3tier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6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5938994" y="1848086"/>
            <a:ext cx="17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3tier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5832754" y="3632274"/>
            <a:ext cx="1862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컨테이너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239021" y="5297541"/>
            <a:ext cx="1003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백업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497929"/>
            <a:ext cx="4216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Web, app, 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계층 분리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부한 분산을 위한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로드밸런싱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고가용성을 위한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오토스케일링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632274"/>
            <a:ext cx="421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관리를 위한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ECS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오케스트레이션 툴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297541"/>
            <a:ext cx="421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RDS active standby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통한 백업 전략</a:t>
            </a:r>
          </a:p>
        </p:txBody>
      </p:sp>
      <p:pic>
        <p:nvPicPr>
          <p:cNvPr id="5" name="그림 4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12318E8C-ADD4-0E92-1C85-B1E95553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0" y="1525469"/>
            <a:ext cx="4531816" cy="46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204136" y="3352052"/>
            <a:ext cx="38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데이터 분석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6470863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7256663" y="1401075"/>
            <a:ext cx="4531155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7242679" y="3095025"/>
            <a:ext cx="4553437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7250974" y="4788975"/>
            <a:ext cx="4553438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7142904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7142904" y="3095025"/>
            <a:ext cx="1003659" cy="14172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7142904" y="4788975"/>
            <a:ext cx="1003659" cy="141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7132268" y="1924717"/>
            <a:ext cx="1205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설문조사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8229797" y="1684776"/>
            <a:ext cx="3533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유입경로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선호도 조사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 데이터와 비교하여 인사이트 도출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8229797" y="3386052"/>
            <a:ext cx="3449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국가와 같은 고객 정보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 성향이나 매출과 같은 정보 파악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8229797" y="5102685"/>
            <a:ext cx="368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세션 및 로그 정보 수집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시간대별 클릭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세션 유지 시간 정보 파악</a:t>
            </a:r>
          </a:p>
        </p:txBody>
      </p:sp>
      <p:pic>
        <p:nvPicPr>
          <p:cNvPr id="6" name="그림 5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45397398-4BDB-5FE7-7669-3D9EF96B3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2" y="2161780"/>
            <a:ext cx="6326207" cy="32336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B5180A-1FC5-456D-9240-D71D5B74CCBF}"/>
              </a:ext>
            </a:extLst>
          </p:cNvPr>
          <p:cNvSpPr txBox="1"/>
          <p:nvPr/>
        </p:nvSpPr>
        <p:spPr>
          <a:xfrm>
            <a:off x="7132268" y="3601496"/>
            <a:ext cx="1205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고객 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096210-7341-E5BE-A898-5DB533BE751F}"/>
              </a:ext>
            </a:extLst>
          </p:cNvPr>
          <p:cNvSpPr txBox="1"/>
          <p:nvPr/>
        </p:nvSpPr>
        <p:spPr>
          <a:xfrm>
            <a:off x="7132268" y="5297541"/>
            <a:ext cx="1205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로그 정보</a:t>
            </a:r>
          </a:p>
        </p:txBody>
      </p:sp>
    </p:spTree>
    <p:extLst>
      <p:ext uri="{BB962C8B-B14F-4D97-AF65-F5344CB8AC3E}">
        <p14:creationId xmlns:p14="http://schemas.microsoft.com/office/powerpoint/2010/main" val="11045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3BB374-CE37-F5F9-7741-942ADB17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1" y="1788938"/>
            <a:ext cx="6090920" cy="4396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45C3C9-84DC-97EE-B9A8-77441A940681}"/>
              </a:ext>
            </a:extLst>
          </p:cNvPr>
          <p:cNvSpPr txBox="1"/>
          <p:nvPr/>
        </p:nvSpPr>
        <p:spPr>
          <a:xfrm>
            <a:off x="724829" y="916148"/>
            <a:ext cx="1645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대시보드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C71A55-C0B1-1E6A-C520-3DD09AFE0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90" y="1788938"/>
            <a:ext cx="5503959" cy="439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5187576" y="3352052"/>
            <a:ext cx="1837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CI/CD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1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2147503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140059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2147503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140059"/>
            <a:ext cx="1003659" cy="141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5892638" y="2731767"/>
            <a:ext cx="172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파이프라인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239021" y="4648625"/>
            <a:ext cx="100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알림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2208547"/>
            <a:ext cx="4216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통한 코드 버전 관리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Codepipeline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통한 파이프라인 구성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프라이빗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레지스트리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4648625"/>
            <a:ext cx="421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pipeline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상태 체크 알림 설정</a:t>
            </a:r>
          </a:p>
        </p:txBody>
      </p:sp>
      <p:pic>
        <p:nvPicPr>
          <p:cNvPr id="8" name="그림 7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A7170DE-7DF6-CA8C-DD02-70D59477A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3" y="2139228"/>
            <a:ext cx="5227491" cy="34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28930" y="3352052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모니터링</a:t>
            </a:r>
          </a:p>
        </p:txBody>
      </p:sp>
    </p:spTree>
    <p:extLst>
      <p:ext uri="{BB962C8B-B14F-4D97-AF65-F5344CB8AC3E}">
        <p14:creationId xmlns:p14="http://schemas.microsoft.com/office/powerpoint/2010/main" val="13610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2011758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2011758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5892638" y="2566490"/>
            <a:ext cx="172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지표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5832754" y="3553452"/>
            <a:ext cx="1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이미지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저장소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2269949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CPU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사용률 기준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시간대별 부하 파악 및 개선으로 다운타임 방지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A16325E2-72A6-9542-1B32-60E33FDE7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4" y="2242600"/>
            <a:ext cx="5418184" cy="2847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DEAC61-9F64-94EE-34F8-DA370B4081E4}"/>
              </a:ext>
            </a:extLst>
          </p:cNvPr>
          <p:cNvSpPr/>
          <p:nvPr/>
        </p:nvSpPr>
        <p:spPr>
          <a:xfrm>
            <a:off x="6269600" y="4140059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9EC0D-DACD-4D4E-565D-A8A2C84997C3}"/>
              </a:ext>
            </a:extLst>
          </p:cNvPr>
          <p:cNvSpPr/>
          <p:nvPr/>
        </p:nvSpPr>
        <p:spPr>
          <a:xfrm>
            <a:off x="6253005" y="4140059"/>
            <a:ext cx="1003659" cy="141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58AB9-6B05-4235-DE91-54B3D33DDE3D}"/>
              </a:ext>
            </a:extLst>
          </p:cNvPr>
          <p:cNvSpPr txBox="1"/>
          <p:nvPr/>
        </p:nvSpPr>
        <p:spPr>
          <a:xfrm>
            <a:off x="6239021" y="4648625"/>
            <a:ext cx="100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알림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FBD6A-39D2-BFA8-BEEB-81C23D822248}"/>
              </a:ext>
            </a:extLst>
          </p:cNvPr>
          <p:cNvSpPr txBox="1"/>
          <p:nvPr/>
        </p:nvSpPr>
        <p:spPr>
          <a:xfrm>
            <a:off x="7415187" y="4648625"/>
            <a:ext cx="421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설정 기준 사용률 초과 시 알람 트리거</a:t>
            </a:r>
          </a:p>
        </p:txBody>
      </p:sp>
    </p:spTree>
    <p:extLst>
      <p:ext uri="{BB962C8B-B14F-4D97-AF65-F5344CB8AC3E}">
        <p14:creationId xmlns:p14="http://schemas.microsoft.com/office/powerpoint/2010/main" val="19232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137775" y="3465570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727677" y="3465570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향후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향후 계획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56099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76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282575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3tier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CI/CD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모니터링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백업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데이터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295275" y="2301270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r>
              <a:rPr lang="en-US" altLang="ko-KR" sz="5400" b="1" dirty="0">
                <a:solidFill>
                  <a:schemeClr val="bg1"/>
                </a:solidFill>
              </a:rPr>
              <a:t>Q&amp;A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8A8A79-B12C-89DC-ECF7-15C2CD29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99" y="5597"/>
            <a:ext cx="12198099" cy="6861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10855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왜                          필요할까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1E62CC5-18E8-2F15-1D98-5493A15CF04E}"/>
              </a:ext>
            </a:extLst>
          </p:cNvPr>
          <p:cNvCxnSpPr/>
          <p:nvPr/>
        </p:nvCxnSpPr>
        <p:spPr>
          <a:xfrm>
            <a:off x="2229852" y="4139467"/>
            <a:ext cx="5040000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A04044-45F9-213C-4928-408360649EC8}"/>
              </a:ext>
            </a:extLst>
          </p:cNvPr>
          <p:cNvSpPr txBox="1"/>
          <p:nvPr/>
        </p:nvSpPr>
        <p:spPr>
          <a:xfrm>
            <a:off x="2569128" y="3123804"/>
            <a:ext cx="43614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</a:rPr>
              <a:t>데이터 분석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65D39E-052D-49CE-1795-22650DDF9819}"/>
              </a:ext>
            </a:extLst>
          </p:cNvPr>
          <p:cNvGrpSpPr/>
          <p:nvPr/>
        </p:nvGrpSpPr>
        <p:grpSpPr>
          <a:xfrm>
            <a:off x="7248128" y="2848359"/>
            <a:ext cx="4001751" cy="2107252"/>
            <a:chOff x="875130" y="3217691"/>
            <a:chExt cx="4001751" cy="21072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BD078B2-DE60-AE25-E437-086B38BE63E2}"/>
                </a:ext>
              </a:extLst>
            </p:cNvPr>
            <p:cNvSpPr/>
            <p:nvPr/>
          </p:nvSpPr>
          <p:spPr>
            <a:xfrm>
              <a:off x="875130" y="3217691"/>
              <a:ext cx="4001751" cy="21072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11896A-36BC-49FA-70CF-C4934B770044}"/>
                </a:ext>
              </a:extLst>
            </p:cNvPr>
            <p:cNvSpPr/>
            <p:nvPr/>
          </p:nvSpPr>
          <p:spPr>
            <a:xfrm>
              <a:off x="1227182" y="3579836"/>
              <a:ext cx="3297645" cy="5927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38B2EB-BC67-89A3-DB8D-694EFD8E5D13}"/>
                </a:ext>
              </a:extLst>
            </p:cNvPr>
            <p:cNvSpPr/>
            <p:nvPr/>
          </p:nvSpPr>
          <p:spPr>
            <a:xfrm>
              <a:off x="1227182" y="4461235"/>
              <a:ext cx="3297645" cy="5927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B30D2-6EBE-E9FA-45CF-591490564D4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9249004" y="1683292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A3B21C-9846-C769-693A-438D44EA946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249004" y="2595084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421CF9-08B3-7353-752A-C0D0E721E325}"/>
              </a:ext>
            </a:extLst>
          </p:cNvPr>
          <p:cNvCxnSpPr>
            <a:cxnSpLocks/>
          </p:cNvCxnSpPr>
          <p:nvPr/>
        </p:nvCxnSpPr>
        <p:spPr>
          <a:xfrm>
            <a:off x="9249004" y="4955611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04442D-9A1B-2B7D-DE89-07CA0E843628}"/>
              </a:ext>
            </a:extLst>
          </p:cNvPr>
          <p:cNvGrpSpPr/>
          <p:nvPr/>
        </p:nvGrpSpPr>
        <p:grpSpPr>
          <a:xfrm>
            <a:off x="7248128" y="963990"/>
            <a:ext cx="4001751" cy="719302"/>
            <a:chOff x="875130" y="1333322"/>
            <a:chExt cx="4001751" cy="71930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75BBF6-9938-E110-4806-FF72C40BF991}"/>
                </a:ext>
              </a:extLst>
            </p:cNvPr>
            <p:cNvSpPr/>
            <p:nvPr/>
          </p:nvSpPr>
          <p:spPr>
            <a:xfrm>
              <a:off x="875130" y="1333322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C43A1B-F979-7780-ACE4-F4C4420225C9}"/>
                </a:ext>
              </a:extLst>
            </p:cNvPr>
            <p:cNvSpPr txBox="1"/>
            <p:nvPr/>
          </p:nvSpPr>
          <p:spPr>
            <a:xfrm>
              <a:off x="1813857" y="1545488"/>
              <a:ext cx="2124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자원 배분의 비효율성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A7B7F7-C103-9ABC-BB7C-B0D5A105DBEE}"/>
              </a:ext>
            </a:extLst>
          </p:cNvPr>
          <p:cNvGrpSpPr/>
          <p:nvPr/>
        </p:nvGrpSpPr>
        <p:grpSpPr>
          <a:xfrm>
            <a:off x="7248128" y="1875782"/>
            <a:ext cx="4001751" cy="719302"/>
            <a:chOff x="875130" y="2245114"/>
            <a:chExt cx="4001751" cy="71930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9602EB-6912-4890-24BF-C58C448B8D88}"/>
                </a:ext>
              </a:extLst>
            </p:cNvPr>
            <p:cNvSpPr/>
            <p:nvPr/>
          </p:nvSpPr>
          <p:spPr>
            <a:xfrm>
              <a:off x="875130" y="2245114"/>
              <a:ext cx="4001751" cy="719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74AA4F-B44A-4DCA-9A13-0FC1EF4A34DD}"/>
                </a:ext>
              </a:extLst>
            </p:cNvPr>
            <p:cNvSpPr txBox="1"/>
            <p:nvPr/>
          </p:nvSpPr>
          <p:spPr>
            <a:xfrm>
              <a:off x="1664778" y="2453635"/>
              <a:ext cx="242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고객 및 시장 이해도 저하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CF1CAAA-3FA7-08A1-4946-5B8AA2F80928}"/>
              </a:ext>
            </a:extLst>
          </p:cNvPr>
          <p:cNvSpPr txBox="1"/>
          <p:nvPr/>
        </p:nvSpPr>
        <p:spPr>
          <a:xfrm>
            <a:off x="8163613" y="3337597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의사 결정의 질적 저하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E5E10F-F148-CA26-60D3-AC7075F17DAC}"/>
              </a:ext>
            </a:extLst>
          </p:cNvPr>
          <p:cNvSpPr txBox="1"/>
          <p:nvPr/>
        </p:nvSpPr>
        <p:spPr>
          <a:xfrm>
            <a:off x="8494632" y="4218996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시장 대응 지연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B4DC8A-BB4B-4E72-058C-66E84CC6E7CF}"/>
              </a:ext>
            </a:extLst>
          </p:cNvPr>
          <p:cNvGrpSpPr/>
          <p:nvPr/>
        </p:nvGrpSpPr>
        <p:grpSpPr>
          <a:xfrm>
            <a:off x="7248128" y="5127838"/>
            <a:ext cx="4001751" cy="719302"/>
            <a:chOff x="875130" y="5497170"/>
            <a:chExt cx="4001751" cy="7193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923BD0-EBA5-7879-BD34-16C104B000B2}"/>
                </a:ext>
              </a:extLst>
            </p:cNvPr>
            <p:cNvSpPr/>
            <p:nvPr/>
          </p:nvSpPr>
          <p:spPr>
            <a:xfrm>
              <a:off x="875130" y="5497170"/>
              <a:ext cx="4001751" cy="7193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1BF81E-FDAB-C295-8380-DB2E0FD154D4}"/>
                </a:ext>
              </a:extLst>
            </p:cNvPr>
            <p:cNvSpPr txBox="1"/>
            <p:nvPr/>
          </p:nvSpPr>
          <p:spPr>
            <a:xfrm>
              <a:off x="1613482" y="5697675"/>
              <a:ext cx="2525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성장 저해 및 경쟁력 상실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AAD5C1-D3C6-F9BB-1FE3-1E1435D8FD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가로 막대형 차트 단색으로 채워진">
            <a:extLst>
              <a:ext uri="{FF2B5EF4-FFF2-40B4-BE49-F238E27FC236}">
                <a16:creationId xmlns:a16="http://schemas.microsoft.com/office/drawing/2014/main" id="{ED96B7D1-8282-E5DF-5EA4-987CB37AF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692" y="2474499"/>
            <a:ext cx="2403303" cy="240330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B1AE730-CEF9-B0BA-B798-B24E32747F4B}"/>
              </a:ext>
            </a:extLst>
          </p:cNvPr>
          <p:cNvSpPr txBox="1"/>
          <p:nvPr/>
        </p:nvSpPr>
        <p:spPr>
          <a:xfrm>
            <a:off x="891449" y="5133859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분석의 부재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619F37-5AE5-D581-ECEF-36D65B84F9ED}"/>
              </a:ext>
            </a:extLst>
          </p:cNvPr>
          <p:cNvCxnSpPr>
            <a:cxnSpLocks/>
          </p:cNvCxnSpPr>
          <p:nvPr/>
        </p:nvCxnSpPr>
        <p:spPr>
          <a:xfrm>
            <a:off x="5057775" y="4014368"/>
            <a:ext cx="110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그래픽 40" descr="여성 프로그래머 단색으로 채워진">
            <a:extLst>
              <a:ext uri="{FF2B5EF4-FFF2-40B4-BE49-F238E27FC236}">
                <a16:creationId xmlns:a16="http://schemas.microsoft.com/office/drawing/2014/main" id="{54DD3EA0-F856-132A-7EA2-0EE041934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1002" y="2674480"/>
            <a:ext cx="1899547" cy="18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1BB2C-2CA7-4BB9-7712-29FF96B93606}"/>
              </a:ext>
            </a:extLst>
          </p:cNvPr>
          <p:cNvGrpSpPr/>
          <p:nvPr/>
        </p:nvGrpSpPr>
        <p:grpSpPr>
          <a:xfrm>
            <a:off x="802888" y="1449935"/>
            <a:ext cx="4684294" cy="4684294"/>
            <a:chOff x="866940" y="1449935"/>
            <a:chExt cx="4684294" cy="4684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2235E9C-C344-32A4-C540-C5B0CCE241AC}"/>
                </a:ext>
              </a:extLst>
            </p:cNvPr>
            <p:cNvSpPr/>
            <p:nvPr/>
          </p:nvSpPr>
          <p:spPr>
            <a:xfrm>
              <a:off x="866940" y="1449935"/>
              <a:ext cx="4684294" cy="4684294"/>
            </a:xfrm>
            <a:prstGeom prst="ellipse">
              <a:avLst/>
            </a:prstGeom>
            <a:solidFill>
              <a:srgbClr val="DB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29673B4-A735-BDB5-A5DC-839781DDA47D}"/>
                </a:ext>
              </a:extLst>
            </p:cNvPr>
            <p:cNvSpPr/>
            <p:nvPr/>
          </p:nvSpPr>
          <p:spPr>
            <a:xfrm>
              <a:off x="1428414" y="2227977"/>
              <a:ext cx="3561347" cy="3561347"/>
            </a:xfrm>
            <a:prstGeom prst="ellipse">
              <a:avLst/>
            </a:prstGeom>
            <a:solidFill>
              <a:srgbClr val="B7C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6424CE3-386D-2979-8E4E-F400C3F7F029}"/>
                </a:ext>
              </a:extLst>
            </p:cNvPr>
            <p:cNvSpPr/>
            <p:nvPr/>
          </p:nvSpPr>
          <p:spPr>
            <a:xfrm>
              <a:off x="2284661" y="3559212"/>
              <a:ext cx="1848853" cy="18488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E87C3A-5867-DABA-C93C-C00DF0449673}"/>
              </a:ext>
            </a:extLst>
          </p:cNvPr>
          <p:cNvCxnSpPr>
            <a:cxnSpLocks/>
          </p:cNvCxnSpPr>
          <p:nvPr/>
        </p:nvCxnSpPr>
        <p:spPr>
          <a:xfrm>
            <a:off x="4149306" y="1719645"/>
            <a:ext cx="28292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F38473-F636-C4C5-7BE4-77E4B6FFA420}"/>
              </a:ext>
            </a:extLst>
          </p:cNvPr>
          <p:cNvCxnSpPr>
            <a:cxnSpLocks/>
          </p:cNvCxnSpPr>
          <p:nvPr/>
        </p:nvCxnSpPr>
        <p:spPr>
          <a:xfrm>
            <a:off x="3738593" y="4448860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118329-4BC5-214C-900D-E70EDA7CE694}"/>
              </a:ext>
            </a:extLst>
          </p:cNvPr>
          <p:cNvCxnSpPr>
            <a:cxnSpLocks/>
          </p:cNvCxnSpPr>
          <p:nvPr/>
        </p:nvCxnSpPr>
        <p:spPr>
          <a:xfrm>
            <a:off x="3738592" y="2932470"/>
            <a:ext cx="32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3AA9C-C22A-562D-3699-2EF208F4CFBA}"/>
              </a:ext>
            </a:extLst>
          </p:cNvPr>
          <p:cNvSpPr txBox="1"/>
          <p:nvPr/>
        </p:nvSpPr>
        <p:spPr>
          <a:xfrm>
            <a:off x="2076474" y="1566837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비즈니스 성장 촉진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경쟁력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5431-24E2-FCA4-527F-69E3137FF2C9}"/>
              </a:ext>
            </a:extLst>
          </p:cNvPr>
          <p:cNvSpPr txBox="1"/>
          <p:nvPr/>
        </p:nvSpPr>
        <p:spPr>
          <a:xfrm>
            <a:off x="2449170" y="2714763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기반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의사결정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EF396-8330-ADD8-2A86-F699A9FCA850}"/>
              </a:ext>
            </a:extLst>
          </p:cNvPr>
          <p:cNvSpPr txBox="1"/>
          <p:nvPr/>
        </p:nvSpPr>
        <p:spPr>
          <a:xfrm>
            <a:off x="2591036" y="42055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인사이트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도출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C7418-494B-6524-C7F8-EC7BA14B4984}"/>
              </a:ext>
            </a:extLst>
          </p:cNvPr>
          <p:cNvSpPr txBox="1"/>
          <p:nvPr/>
        </p:nvSpPr>
        <p:spPr>
          <a:xfrm>
            <a:off x="7076532" y="2714763"/>
            <a:ext cx="4601118" cy="3660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인사이트를 도출하여 그에 따른 데이터 기반 의사결정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2E0BE-4E6E-748B-551D-C66503A94586}"/>
              </a:ext>
            </a:extLst>
          </p:cNvPr>
          <p:cNvSpPr txBox="1"/>
          <p:nvPr/>
        </p:nvSpPr>
        <p:spPr>
          <a:xfrm>
            <a:off x="7076532" y="1371507"/>
            <a:ext cx="3877218" cy="661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기반 의사결정을 통한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새로운 비즈니스 기회 발굴 및  경쟁력을 강화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580FF-F182-C53D-8749-A47212B0EC78}"/>
              </a:ext>
            </a:extLst>
          </p:cNvPr>
          <p:cNvSpPr txBox="1"/>
          <p:nvPr/>
        </p:nvSpPr>
        <p:spPr>
          <a:xfrm>
            <a:off x="7076532" y="4293649"/>
            <a:ext cx="4352014" cy="95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필요한 데이터 인사이트 도출 및 시각화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산출을 통해 의사 결정에 반영</a:t>
            </a:r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EF274B-513F-B240-8E98-2407F118D1E0}"/>
              </a:ext>
            </a:extLst>
          </p:cNvPr>
          <p:cNvSpPr/>
          <p:nvPr/>
        </p:nvSpPr>
        <p:spPr>
          <a:xfrm>
            <a:off x="7892877" y="2114361"/>
            <a:ext cx="3112144" cy="2859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724829" y="2112105"/>
            <a:ext cx="3112144" cy="2861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48287271"/>
                  </p:ext>
                </p:extLst>
              </p:nvPr>
            </p:nvGraphicFramePr>
            <p:xfrm>
              <a:off x="938524" y="2778895"/>
              <a:ext cx="2791984" cy="20715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차트 4">
                <a:extLst>
                  <a:ext uri="{FF2B5EF4-FFF2-40B4-BE49-F238E27FC236}">
                    <a16:creationId xmlns:a16="http://schemas.microsoft.com/office/drawing/2014/main" id="{35DECEA0-8B2B-6099-4F1D-0050B56C8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524" y="2778895"/>
                <a:ext cx="2791984" cy="207159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25EFE-35B2-FEF5-40B5-B50BDBD554B3}"/>
              </a:ext>
            </a:extLst>
          </p:cNvPr>
          <p:cNvSpPr/>
          <p:nvPr/>
        </p:nvSpPr>
        <p:spPr>
          <a:xfrm>
            <a:off x="938524" y="2306336"/>
            <a:ext cx="2863124" cy="398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8FC07-7874-0FAB-7FFC-66E148ACBFDB}"/>
              </a:ext>
            </a:extLst>
          </p:cNvPr>
          <p:cNvSpPr txBox="1"/>
          <p:nvPr/>
        </p:nvSpPr>
        <p:spPr>
          <a:xfrm>
            <a:off x="1119520" y="2380047"/>
            <a:ext cx="250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1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</a:t>
            </a:r>
            <a:r>
              <a:rPr lang="en-US" altLang="ko-KR" sz="1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카테고리별 판매율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BA48E-1AB4-97AA-FE38-A791133C527B}"/>
              </a:ext>
            </a:extLst>
          </p:cNvPr>
          <p:cNvSpPr txBox="1"/>
          <p:nvPr/>
        </p:nvSpPr>
        <p:spPr>
          <a:xfrm>
            <a:off x="724829" y="1262614"/>
            <a:ext cx="5830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분석을 통해 얻을 수 있는 인사이트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4308853" y="2114361"/>
            <a:ext cx="3112144" cy="2859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B8D9D5-F507-C8D2-E739-2F4EFBE7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1441"/>
              </p:ext>
            </p:extLst>
          </p:nvPr>
        </p:nvGraphicFramePr>
        <p:xfrm>
          <a:off x="4445609" y="2311522"/>
          <a:ext cx="2838632" cy="2521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7FCFBE-E5C8-C991-0778-F491DDE0CCED}"/>
              </a:ext>
            </a:extLst>
          </p:cNvPr>
          <p:cNvSpPr txBox="1"/>
          <p:nvPr/>
        </p:nvSpPr>
        <p:spPr>
          <a:xfrm>
            <a:off x="724829" y="5434542"/>
            <a:ext cx="676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선호도와 같은 데이터를 한 눈에 정리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마케팅 전략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프로세스 개선에 데이터 이용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59CBB4-6637-7BEE-C7C5-12D51FBC37B8}"/>
              </a:ext>
            </a:extLst>
          </p:cNvPr>
          <p:cNvGrpSpPr/>
          <p:nvPr/>
        </p:nvGrpSpPr>
        <p:grpSpPr>
          <a:xfrm>
            <a:off x="7989950" y="2320538"/>
            <a:ext cx="2917997" cy="2593860"/>
            <a:chOff x="7892877" y="1789124"/>
            <a:chExt cx="4014921" cy="3185307"/>
          </a:xfrm>
        </p:grpSpPr>
        <p:pic>
          <p:nvPicPr>
            <p:cNvPr id="14" name="그림 13" descr="스크린샷, 텍스트, 도표, 라인이(가) 표시된 사진&#10;&#10;자동 생성된 설명">
              <a:extLst>
                <a:ext uri="{FF2B5EF4-FFF2-40B4-BE49-F238E27FC236}">
                  <a16:creationId xmlns:a16="http://schemas.microsoft.com/office/drawing/2014/main" id="{467A8456-F4BD-5361-3517-68131B87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877" y="2169979"/>
              <a:ext cx="4014921" cy="280445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B6298E-512C-10C8-9CAB-1D48A441D0FF}"/>
                </a:ext>
              </a:extLst>
            </p:cNvPr>
            <p:cNvSpPr txBox="1"/>
            <p:nvPr/>
          </p:nvSpPr>
          <p:spPr>
            <a:xfrm>
              <a:off x="8692230" y="1789124"/>
              <a:ext cx="2416213" cy="377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연령대별 유입 경로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6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832841-B480-0CAC-B41A-E9A2FACAE016}"/>
              </a:ext>
            </a:extLst>
          </p:cNvPr>
          <p:cNvGrpSpPr/>
          <p:nvPr/>
        </p:nvGrpSpPr>
        <p:grpSpPr>
          <a:xfrm>
            <a:off x="4808118" y="2093532"/>
            <a:ext cx="2575763" cy="3097593"/>
            <a:chOff x="4704134" y="2093532"/>
            <a:chExt cx="2575763" cy="309759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30440B-DE31-7770-F57C-0357740BE90F}"/>
                </a:ext>
              </a:extLst>
            </p:cNvPr>
            <p:cNvSpPr/>
            <p:nvPr/>
          </p:nvSpPr>
          <p:spPr>
            <a:xfrm>
              <a:off x="5010723" y="2406650"/>
              <a:ext cx="2269174" cy="2784475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7821264-4EFB-11A6-6B37-FBADFC7C53B3}"/>
                </a:ext>
              </a:extLst>
            </p:cNvPr>
            <p:cNvSpPr/>
            <p:nvPr/>
          </p:nvSpPr>
          <p:spPr>
            <a:xfrm>
              <a:off x="4704134" y="2093532"/>
              <a:ext cx="613179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D1243B-87FD-5F19-5F72-55B734049D68}"/>
                </a:ext>
              </a:extLst>
            </p:cNvPr>
            <p:cNvSpPr txBox="1"/>
            <p:nvPr/>
          </p:nvSpPr>
          <p:spPr>
            <a:xfrm>
              <a:off x="4835797" y="2204645"/>
              <a:ext cx="3417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2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36E4A6-9CE9-4A75-68D4-787279909079}"/>
                </a:ext>
              </a:extLst>
            </p:cNvPr>
            <p:cNvSpPr txBox="1"/>
            <p:nvPr/>
          </p:nvSpPr>
          <p:spPr>
            <a:xfrm>
              <a:off x="5317313" y="2587595"/>
              <a:ext cx="1663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의사 결정 개선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6A502B-BB0B-512D-785E-3873968EA79D}"/>
                </a:ext>
              </a:extLst>
            </p:cNvPr>
            <p:cNvSpPr txBox="1"/>
            <p:nvPr/>
          </p:nvSpPr>
          <p:spPr>
            <a:xfrm>
              <a:off x="5364165" y="3322494"/>
              <a:ext cx="15249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리스크 관리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</a:p>
            <a:p>
              <a:pPr algn="ju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효율성 극대화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8B0B91-5598-3F33-570E-D836879CC2A8}"/>
              </a:ext>
            </a:extLst>
          </p:cNvPr>
          <p:cNvGrpSpPr/>
          <p:nvPr/>
        </p:nvGrpSpPr>
        <p:grpSpPr>
          <a:xfrm>
            <a:off x="8209533" y="2093532"/>
            <a:ext cx="2732373" cy="3097593"/>
            <a:chOff x="8209533" y="2093532"/>
            <a:chExt cx="2732373" cy="30975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ED5EA7F-E184-866E-CE53-1CC2E787E0B7}"/>
                </a:ext>
              </a:extLst>
            </p:cNvPr>
            <p:cNvSpPr/>
            <p:nvPr/>
          </p:nvSpPr>
          <p:spPr>
            <a:xfrm>
              <a:off x="8516123" y="2406650"/>
              <a:ext cx="2269174" cy="2784475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4A1306E-F8A7-EB9E-2577-BEEAB629A276}"/>
                </a:ext>
              </a:extLst>
            </p:cNvPr>
            <p:cNvSpPr/>
            <p:nvPr/>
          </p:nvSpPr>
          <p:spPr>
            <a:xfrm>
              <a:off x="8209533" y="2093532"/>
              <a:ext cx="613179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12C7F1-48F0-36C4-8772-7CBA560042E2}"/>
                </a:ext>
              </a:extLst>
            </p:cNvPr>
            <p:cNvSpPr txBox="1"/>
            <p:nvPr/>
          </p:nvSpPr>
          <p:spPr>
            <a:xfrm>
              <a:off x="8337991" y="2204645"/>
              <a:ext cx="3481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3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5FA252-A56C-3AE5-3E24-D5B8C7A0F792}"/>
                </a:ext>
              </a:extLst>
            </p:cNvPr>
            <p:cNvSpPr txBox="1"/>
            <p:nvPr/>
          </p:nvSpPr>
          <p:spPr>
            <a:xfrm>
              <a:off x="8696306" y="3322494"/>
              <a:ext cx="2245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시장 데이터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경쟁 분석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경쟁 우위 선점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변화에 신속 대응</a:t>
              </a:r>
            </a:p>
            <a:p>
              <a:pPr algn="just"/>
              <a:endParaRPr lang="ko-KR" alt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ECFA0F-CE57-9147-9F78-957EDE123059}"/>
                </a:ext>
              </a:extLst>
            </p:cNvPr>
            <p:cNvSpPr txBox="1"/>
            <p:nvPr/>
          </p:nvSpPr>
          <p:spPr>
            <a:xfrm>
              <a:off x="8959833" y="2582189"/>
              <a:ext cx="1392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경쟁력 강화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E9496B-8E42-3C68-BB43-84CC60DE84C8}"/>
              </a:ext>
            </a:extLst>
          </p:cNvPr>
          <p:cNvGrpSpPr/>
          <p:nvPr/>
        </p:nvGrpSpPr>
        <p:grpSpPr>
          <a:xfrm>
            <a:off x="1406703" y="2093532"/>
            <a:ext cx="2575763" cy="3097593"/>
            <a:chOff x="1406703" y="2093532"/>
            <a:chExt cx="2575763" cy="30975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5249CE-B71E-9BB3-104F-979A098B2CD0}"/>
                </a:ext>
              </a:extLst>
            </p:cNvPr>
            <p:cNvSpPr/>
            <p:nvPr/>
          </p:nvSpPr>
          <p:spPr>
            <a:xfrm>
              <a:off x="1713292" y="2406650"/>
              <a:ext cx="2269174" cy="2784475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6AB9E98-2900-DB42-2DE8-614A4E2CEF56}"/>
                </a:ext>
              </a:extLst>
            </p:cNvPr>
            <p:cNvSpPr/>
            <p:nvPr/>
          </p:nvSpPr>
          <p:spPr>
            <a:xfrm>
              <a:off x="1406703" y="2093532"/>
              <a:ext cx="613179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F2D477-4809-00A3-B325-3818E8F35AB5}"/>
                </a:ext>
              </a:extLst>
            </p:cNvPr>
            <p:cNvSpPr txBox="1"/>
            <p:nvPr/>
          </p:nvSpPr>
          <p:spPr>
            <a:xfrm>
              <a:off x="1556800" y="2204645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1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35953A-956B-1A3E-A0D2-3E6524968FBD}"/>
                </a:ext>
              </a:extLst>
            </p:cNvPr>
            <p:cNvSpPr txBox="1"/>
            <p:nvPr/>
          </p:nvSpPr>
          <p:spPr>
            <a:xfrm>
              <a:off x="2105392" y="2587595"/>
              <a:ext cx="179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고객 인사이트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78F037-A941-6CB3-BB3C-9C9D0A8291F0}"/>
                </a:ext>
              </a:extLst>
            </p:cNvPr>
            <p:cNvSpPr txBox="1"/>
            <p:nvPr/>
          </p:nvSpPr>
          <p:spPr>
            <a:xfrm>
              <a:off x="2019882" y="3235653"/>
              <a:ext cx="179156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고객 데이터 분석 및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인사이트 도출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마케팅 실천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just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고객 만족도 증가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137775" y="3465570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프로젝트 계획</a:t>
            </a: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688</Words>
  <Application>Microsoft Office PowerPoint</Application>
  <PresentationFormat>와이드스크린</PresentationFormat>
  <Paragraphs>249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geonho kim</cp:lastModifiedBy>
  <cp:revision>31</cp:revision>
  <dcterms:created xsi:type="dcterms:W3CDTF">2022-12-09T01:31:23Z</dcterms:created>
  <dcterms:modified xsi:type="dcterms:W3CDTF">2024-05-25T00:05:20Z</dcterms:modified>
</cp:coreProperties>
</file>